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83" r:id="rId5"/>
  </p:sldMasterIdLst>
  <p:notesMasterIdLst>
    <p:notesMasterId r:id="rId24"/>
  </p:notesMasterIdLst>
  <p:handoutMasterIdLst>
    <p:handoutMasterId r:id="rId25"/>
  </p:handoutMasterIdLst>
  <p:sldIdLst>
    <p:sldId id="391" r:id="rId6"/>
    <p:sldId id="390" r:id="rId7"/>
    <p:sldId id="397" r:id="rId8"/>
    <p:sldId id="398" r:id="rId9"/>
    <p:sldId id="399" r:id="rId10"/>
    <p:sldId id="401" r:id="rId11"/>
    <p:sldId id="400" r:id="rId12"/>
    <p:sldId id="394" r:id="rId13"/>
    <p:sldId id="380" r:id="rId14"/>
    <p:sldId id="382" r:id="rId15"/>
    <p:sldId id="383" r:id="rId16"/>
    <p:sldId id="385" r:id="rId17"/>
    <p:sldId id="384" r:id="rId18"/>
    <p:sldId id="387" r:id="rId19"/>
    <p:sldId id="386" r:id="rId20"/>
    <p:sldId id="388" r:id="rId21"/>
    <p:sldId id="389" r:id="rId22"/>
    <p:sldId id="402" r:id="rId23"/>
  </p:sldIdLst>
  <p:sldSz cx="9144000" cy="6858000" type="screen4x3"/>
  <p:notesSz cx="6797675" cy="9928225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Standardabschnitt" id="{B7A77D77-F437-43DB-AE74-9C9CECD2ABD7}">
          <p14:sldIdLst>
            <p14:sldId id="391"/>
            <p14:sldId id="390"/>
            <p14:sldId id="397"/>
            <p14:sldId id="398"/>
            <p14:sldId id="399"/>
            <p14:sldId id="401"/>
            <p14:sldId id="400"/>
            <p14:sldId id="394"/>
            <p14:sldId id="380"/>
            <p14:sldId id="382"/>
            <p14:sldId id="383"/>
            <p14:sldId id="385"/>
            <p14:sldId id="384"/>
            <p14:sldId id="387"/>
            <p14:sldId id="386"/>
            <p14:sldId id="388"/>
            <p14:sldId id="389"/>
            <p14:sldId id="4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Lion" initials="DL" lastIdx="3" clrIdx="0">
    <p:extLst>
      <p:ext uri="{19B8F6BF-5375-455C-9EA6-DF929625EA0E}">
        <p15:presenceInfo xmlns:p15="http://schemas.microsoft.com/office/powerpoint/2012/main" userId="David Lion" providerId="None"/>
      </p:ext>
    </p:extLst>
  </p:cmAuthor>
  <p:cmAuthor id="2" name="David Lion Josephs (djoseph1)" initials="DLJ(" lastIdx="2" clrIdx="1">
    <p:extLst>
      <p:ext uri="{19B8F6BF-5375-455C-9EA6-DF929625EA0E}">
        <p15:presenceInfo xmlns:p15="http://schemas.microsoft.com/office/powerpoint/2012/main" userId="David Lion Josephs (djoseph1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86215" autoAdjust="0"/>
  </p:normalViewPr>
  <p:slideViewPr>
    <p:cSldViewPr snapToGrid="0">
      <p:cViewPr varScale="1">
        <p:scale>
          <a:sx n="82" d="100"/>
          <a:sy n="82" d="100"/>
        </p:scale>
        <p:origin x="1483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>
            <a:extLst>
              <a:ext uri="{FF2B5EF4-FFF2-40B4-BE49-F238E27FC236}">
                <a16:creationId xmlns:a16="http://schemas.microsoft.com/office/drawing/2014/main" id="{BC267068-9D43-234F-AA0C-A375BE964F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141413" y="128588"/>
            <a:ext cx="3398837" cy="652462"/>
          </a:xfrm>
          <a:prstGeom prst="rect">
            <a:avLst/>
          </a:prstGeom>
        </p:spPr>
        <p:txBody>
          <a:bodyPr vert="horz" lIns="0" tIns="0" rIns="0" bIns="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latin typeface="Arial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grpSp>
        <p:nvGrpSpPr>
          <p:cNvPr id="5123" name="Gruppierung 2">
            <a:extLst>
              <a:ext uri="{FF2B5EF4-FFF2-40B4-BE49-F238E27FC236}">
                <a16:creationId xmlns:a16="http://schemas.microsoft.com/office/drawing/2014/main" id="{88FCDD12-18B0-6A4E-BD57-684565B2B029}"/>
              </a:ext>
            </a:extLst>
          </p:cNvPr>
          <p:cNvGrpSpPr>
            <a:grpSpLocks/>
          </p:cNvGrpSpPr>
          <p:nvPr/>
        </p:nvGrpSpPr>
        <p:grpSpPr bwMode="auto">
          <a:xfrm>
            <a:off x="1133475" y="0"/>
            <a:ext cx="5664200" cy="77788"/>
            <a:chOff x="1143000" y="-2"/>
            <a:chExt cx="5714999" cy="10800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B1F8180-FB7B-3944-919A-6AFFA59A828D}"/>
                </a:ext>
              </a:extLst>
            </p:cNvPr>
            <p:cNvSpPr/>
            <p:nvPr userDrawn="1"/>
          </p:nvSpPr>
          <p:spPr bwMode="auto">
            <a:xfrm>
              <a:off x="1143000" y="-2"/>
              <a:ext cx="1800353" cy="10800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C618988-5466-FF47-A644-1374811AAA19}"/>
                </a:ext>
              </a:extLst>
            </p:cNvPr>
            <p:cNvSpPr/>
            <p:nvPr userDrawn="1"/>
          </p:nvSpPr>
          <p:spPr bwMode="auto">
            <a:xfrm>
              <a:off x="2943353" y="-2"/>
              <a:ext cx="1801955" cy="10800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658AB34B-018E-AD49-A4DA-977E02327F4D}"/>
                </a:ext>
              </a:extLst>
            </p:cNvPr>
            <p:cNvSpPr/>
            <p:nvPr userDrawn="1"/>
          </p:nvSpPr>
          <p:spPr bwMode="auto">
            <a:xfrm>
              <a:off x="4745308" y="-2"/>
              <a:ext cx="2112691" cy="1080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sp>
        <p:nvSpPr>
          <p:cNvPr id="8196" name="Rectangle 4">
            <a:extLst>
              <a:ext uri="{FF2B5EF4-FFF2-40B4-BE49-F238E27FC236}">
                <a16:creationId xmlns:a16="http://schemas.microsoft.com/office/drawing/2014/main" id="{032E38EE-FEA7-EA47-83D5-A87F73409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588" y="388938"/>
            <a:ext cx="9556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1175"/>
              </a:lnSpc>
              <a:defRPr/>
            </a:pPr>
            <a:r>
              <a:rPr lang="de-DE" altLang="de-DE" sz="900"/>
              <a:t>Chart</a:t>
            </a:r>
            <a:r>
              <a:rPr lang="de-DE" altLang="de-DE" sz="900">
                <a:solidFill>
                  <a:srgbClr val="000000"/>
                </a:solidFill>
              </a:rPr>
              <a:t>: </a:t>
            </a:r>
            <a:fld id="{ADCE13FF-96D8-8144-9041-5E6EA0A5A0DA}" type="slidenum">
              <a:rPr lang="de-DE" altLang="de-DE" sz="900" smtClean="0">
                <a:solidFill>
                  <a:srgbClr val="000000"/>
                </a:solidFill>
              </a:rPr>
              <a:pPr>
                <a:lnSpc>
                  <a:spcPts val="1175"/>
                </a:lnSpc>
                <a:defRPr/>
              </a:pPr>
              <a:t>‹#›</a:t>
            </a:fld>
            <a:endParaRPr lang="de-DE" altLang="de-DE" sz="900"/>
          </a:p>
        </p:txBody>
      </p:sp>
      <p:pic>
        <p:nvPicPr>
          <p:cNvPr id="5125" name="Bild 7" descr="Logo_17pt.wmf">
            <a:extLst>
              <a:ext uri="{FF2B5EF4-FFF2-40B4-BE49-F238E27FC236}">
                <a16:creationId xmlns:a16="http://schemas.microsoft.com/office/drawing/2014/main" id="{3BEA6CAA-B02F-A24F-AFB7-92E12238E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9096375"/>
            <a:ext cx="10414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0">
            <a:extLst>
              <a:ext uri="{FF2B5EF4-FFF2-40B4-BE49-F238E27FC236}">
                <a16:creationId xmlns:a16="http://schemas.microsoft.com/office/drawing/2014/main" id="{8EE3FC35-C694-9E43-8E9F-7033D9B84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588" y="139700"/>
            <a:ext cx="104298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>
            <a:defPPr>
              <a:defRPr lang="de-DE"/>
            </a:defPPr>
            <a:lvl1pPr algn="l" rtl="0" eaLnBrk="0" fontAlgn="base" hangingPunct="0">
              <a:lnSpc>
                <a:spcPts val="1500"/>
              </a:lnSpc>
              <a:spcBef>
                <a:spcPts val="0"/>
              </a:spcBef>
              <a:spcAft>
                <a:spcPct val="0"/>
              </a:spcAft>
              <a:defRPr kumimoji="0" sz="12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ts val="1180"/>
              </a:lnSpc>
              <a:defRPr/>
            </a:pPr>
            <a:fld id="{3A6DA0C8-B110-EF42-9B42-44D642A5B286}" type="datetime1">
              <a:rPr lang="de-DE" sz="900" smtClean="0"/>
              <a:pPr>
                <a:lnSpc>
                  <a:spcPts val="1180"/>
                </a:lnSpc>
                <a:defRPr/>
              </a:pPr>
              <a:t>23.02.2023</a:t>
            </a:fld>
            <a:endParaRPr lang="de-DE" sz="900"/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6E05D494-3259-8347-84ED-DA82AC87A923}"/>
              </a:ext>
            </a:extLst>
          </p:cNvPr>
          <p:cNvSpPr txBox="1">
            <a:spLocks/>
          </p:cNvSpPr>
          <p:nvPr/>
        </p:nvSpPr>
        <p:spPr>
          <a:xfrm>
            <a:off x="1133475" y="9105900"/>
            <a:ext cx="3924300" cy="895350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defRPr kumimoji="1" sz="1200" b="1" i="0" kern="1200">
                <a:solidFill>
                  <a:srgbClr val="141313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 eaLnBrk="1" hangingPunct="1">
              <a:lnSpc>
                <a:spcPts val="1180"/>
              </a:lnSpc>
              <a:defRPr/>
            </a:pPr>
            <a:r>
              <a:rPr lang="de-DE" sz="900"/>
              <a:t>Prof. Dr. Elisabeth Exempel</a:t>
            </a:r>
          </a:p>
          <a:p>
            <a:pPr eaLnBrk="1" hangingPunct="1">
              <a:lnSpc>
                <a:spcPts val="1180"/>
              </a:lnSpc>
              <a:defRPr/>
            </a:pPr>
            <a:r>
              <a:rPr lang="de-DE" sz="900" b="0">
                <a:solidFill>
                  <a:schemeClr val="tx1"/>
                </a:solidFill>
              </a:rPr>
              <a:t>Ggf. Funktionsbezeichnung</a:t>
            </a:r>
          </a:p>
          <a:p>
            <a:pPr eaLnBrk="1" hangingPunct="1">
              <a:lnSpc>
                <a:spcPts val="1180"/>
              </a:lnSpc>
              <a:defRPr/>
            </a:pPr>
            <a:r>
              <a:rPr lang="de-DE" sz="900" b="0">
                <a:solidFill>
                  <a:schemeClr val="tx1"/>
                </a:solidFill>
              </a:rPr>
              <a:t>Instituts- und/oder Fakultäts-, Referats-, Teambezeichnung</a:t>
            </a:r>
            <a:br>
              <a:rPr lang="de-DE" sz="900" b="0">
                <a:solidFill>
                  <a:schemeClr val="tx1"/>
                </a:solidFill>
              </a:rPr>
            </a:br>
            <a:r>
              <a:rPr lang="de-DE" sz="900" b="0">
                <a:solidFill>
                  <a:schemeClr val="tx1"/>
                </a:solidFill>
              </a:rPr>
              <a:t>maximal drei Zeilen möglich (editierbar im </a:t>
            </a:r>
            <a:r>
              <a:rPr lang="de-DE" sz="900" b="0" err="1">
                <a:solidFill>
                  <a:schemeClr val="tx1"/>
                </a:solidFill>
              </a:rPr>
              <a:t>Foliemaster</a:t>
            </a:r>
            <a:r>
              <a:rPr lang="de-DE" sz="900" b="0">
                <a:solidFill>
                  <a:schemeClr val="tx1"/>
                </a:solidFill>
              </a:rPr>
              <a:t>)</a:t>
            </a:r>
          </a:p>
          <a:p>
            <a:pPr eaLnBrk="1" hangingPunct="1">
              <a:lnSpc>
                <a:spcPts val="1180"/>
              </a:lnSpc>
              <a:defRPr/>
            </a:pPr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6CE07526-E32E-FE45-8504-1922BF9F03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69963" y="744538"/>
            <a:ext cx="3733800" cy="2800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EE59FF73-F8E9-7942-8BE5-BE8D31AC0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33475" y="3697288"/>
            <a:ext cx="5414963" cy="47847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" name="Überschriftenplatzhalter 1">
            <a:extLst>
              <a:ext uri="{FF2B5EF4-FFF2-40B4-BE49-F238E27FC236}">
                <a16:creationId xmlns:a16="http://schemas.microsoft.com/office/drawing/2014/main" id="{CF848989-9EB3-BB4D-8F5A-3C944165A7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141413" y="150813"/>
            <a:ext cx="3398837" cy="482600"/>
          </a:xfrm>
          <a:prstGeom prst="rect">
            <a:avLst/>
          </a:prstGeom>
        </p:spPr>
        <p:txBody>
          <a:bodyPr vert="horz" lIns="0" tIns="0" rIns="0" bIns="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latin typeface="Arial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grpSp>
        <p:nvGrpSpPr>
          <p:cNvPr id="4101" name="Gruppierung 1">
            <a:extLst>
              <a:ext uri="{FF2B5EF4-FFF2-40B4-BE49-F238E27FC236}">
                <a16:creationId xmlns:a16="http://schemas.microsoft.com/office/drawing/2014/main" id="{ABCA58EF-DD67-F647-AEFA-E0E11A028CBF}"/>
              </a:ext>
            </a:extLst>
          </p:cNvPr>
          <p:cNvGrpSpPr>
            <a:grpSpLocks/>
          </p:cNvGrpSpPr>
          <p:nvPr/>
        </p:nvGrpSpPr>
        <p:grpSpPr bwMode="auto">
          <a:xfrm>
            <a:off x="1133475" y="0"/>
            <a:ext cx="5664200" cy="77788"/>
            <a:chOff x="1143000" y="-2"/>
            <a:chExt cx="5714999" cy="10800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F0CF9A31-E39C-974A-ADC8-2504E6750A6B}"/>
                </a:ext>
              </a:extLst>
            </p:cNvPr>
            <p:cNvSpPr/>
            <p:nvPr/>
          </p:nvSpPr>
          <p:spPr bwMode="auto">
            <a:xfrm>
              <a:off x="1143000" y="-2"/>
              <a:ext cx="1800353" cy="10800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4AAC76C-ACFF-0E46-BE7F-A2EF54C574C4}"/>
                </a:ext>
              </a:extLst>
            </p:cNvPr>
            <p:cNvSpPr/>
            <p:nvPr/>
          </p:nvSpPr>
          <p:spPr bwMode="auto">
            <a:xfrm>
              <a:off x="2943353" y="-2"/>
              <a:ext cx="1801955" cy="10800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E1F452E-06E8-4447-B4C6-73B3F63D1F16}"/>
                </a:ext>
              </a:extLst>
            </p:cNvPr>
            <p:cNvSpPr/>
            <p:nvPr/>
          </p:nvSpPr>
          <p:spPr bwMode="auto">
            <a:xfrm>
              <a:off x="4745308" y="-2"/>
              <a:ext cx="2112691" cy="1080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sp>
        <p:nvSpPr>
          <p:cNvPr id="6150" name="Rectangle 4">
            <a:extLst>
              <a:ext uri="{FF2B5EF4-FFF2-40B4-BE49-F238E27FC236}">
                <a16:creationId xmlns:a16="http://schemas.microsoft.com/office/drawing/2014/main" id="{FE185F76-ACE9-9F4C-AB6E-6BB89246D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588" y="411163"/>
            <a:ext cx="9556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1175"/>
              </a:lnSpc>
              <a:defRPr/>
            </a:pPr>
            <a:r>
              <a:rPr lang="de-DE" altLang="de-DE" sz="900"/>
              <a:t>Chart</a:t>
            </a:r>
            <a:r>
              <a:rPr lang="de-DE" altLang="de-DE" sz="900">
                <a:solidFill>
                  <a:srgbClr val="000000"/>
                </a:solidFill>
              </a:rPr>
              <a:t>: </a:t>
            </a:r>
            <a:fld id="{115953F6-A7C6-2047-8554-56B5FBE7D7D9}" type="slidenum">
              <a:rPr lang="de-DE" altLang="de-DE" sz="900" smtClean="0">
                <a:solidFill>
                  <a:srgbClr val="000000"/>
                </a:solidFill>
              </a:rPr>
              <a:pPr>
                <a:lnSpc>
                  <a:spcPts val="1175"/>
                </a:lnSpc>
                <a:defRPr/>
              </a:pPr>
              <a:t>‹#›</a:t>
            </a:fld>
            <a:endParaRPr lang="de-DE" altLang="de-DE" sz="900"/>
          </a:p>
        </p:txBody>
      </p:sp>
      <p:pic>
        <p:nvPicPr>
          <p:cNvPr id="4103" name="Bild 7" descr="Logo_17pt.wmf">
            <a:extLst>
              <a:ext uri="{FF2B5EF4-FFF2-40B4-BE49-F238E27FC236}">
                <a16:creationId xmlns:a16="http://schemas.microsoft.com/office/drawing/2014/main" id="{6E8A255F-0AE9-9445-8130-46082F756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3" y="8851900"/>
            <a:ext cx="10414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0">
            <a:extLst>
              <a:ext uri="{FF2B5EF4-FFF2-40B4-BE49-F238E27FC236}">
                <a16:creationId xmlns:a16="http://schemas.microsoft.com/office/drawing/2014/main" id="{0287032F-C633-F74B-8393-EA1A8B537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588" y="161925"/>
            <a:ext cx="104298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>
            <a:defPPr>
              <a:defRPr lang="de-DE"/>
            </a:defPPr>
            <a:lvl1pPr algn="l" rtl="0" eaLnBrk="0" fontAlgn="base" hangingPunct="0">
              <a:lnSpc>
                <a:spcPts val="1500"/>
              </a:lnSpc>
              <a:spcBef>
                <a:spcPts val="0"/>
              </a:spcBef>
              <a:spcAft>
                <a:spcPct val="0"/>
              </a:spcAft>
              <a:defRPr kumimoji="0" sz="12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ts val="1180"/>
              </a:lnSpc>
              <a:defRPr/>
            </a:pPr>
            <a:fld id="{3A6DA0C8-B110-EF42-9B42-44D642A5B286}" type="datetime1">
              <a:rPr lang="de-DE" sz="900" smtClean="0"/>
              <a:pPr>
                <a:lnSpc>
                  <a:spcPts val="1180"/>
                </a:lnSpc>
                <a:defRPr/>
              </a:pPr>
              <a:t>23.02.2023</a:t>
            </a:fld>
            <a:endParaRPr lang="de-DE" sz="900"/>
          </a:p>
        </p:txBody>
      </p:sp>
      <p:sp>
        <p:nvSpPr>
          <p:cNvPr id="15" name="Fußzeilenplatzhalter 3">
            <a:extLst>
              <a:ext uri="{FF2B5EF4-FFF2-40B4-BE49-F238E27FC236}">
                <a16:creationId xmlns:a16="http://schemas.microsoft.com/office/drawing/2014/main" id="{6DCC0BA0-B761-0941-BE12-EAFF286043C1}"/>
              </a:ext>
            </a:extLst>
          </p:cNvPr>
          <p:cNvSpPr txBox="1">
            <a:spLocks/>
          </p:cNvSpPr>
          <p:nvPr/>
        </p:nvSpPr>
        <p:spPr>
          <a:xfrm>
            <a:off x="1133475" y="8861425"/>
            <a:ext cx="3924300" cy="895350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defRPr kumimoji="1" sz="1200" b="1" i="0" kern="1200">
                <a:solidFill>
                  <a:srgbClr val="141313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 eaLnBrk="1" hangingPunct="1">
              <a:lnSpc>
                <a:spcPts val="1180"/>
              </a:lnSpc>
              <a:defRPr/>
            </a:pPr>
            <a:r>
              <a:rPr lang="de-DE" sz="900"/>
              <a:t>Prof. Dr. Elisabeth Exempel</a:t>
            </a:r>
          </a:p>
          <a:p>
            <a:pPr eaLnBrk="1" hangingPunct="1">
              <a:lnSpc>
                <a:spcPts val="1180"/>
              </a:lnSpc>
              <a:defRPr/>
            </a:pPr>
            <a:r>
              <a:rPr lang="de-DE" sz="900" b="0">
                <a:solidFill>
                  <a:schemeClr val="tx1"/>
                </a:solidFill>
              </a:rPr>
              <a:t>Ggf. Funktionsbezeichnung</a:t>
            </a:r>
          </a:p>
          <a:p>
            <a:pPr eaLnBrk="1" hangingPunct="1">
              <a:lnSpc>
                <a:spcPts val="1180"/>
              </a:lnSpc>
              <a:defRPr/>
            </a:pPr>
            <a:r>
              <a:rPr lang="de-DE" sz="900" b="0">
                <a:solidFill>
                  <a:schemeClr val="tx1"/>
                </a:solidFill>
              </a:rPr>
              <a:t>Instituts- und/oder Fakultäts-, Referats-, Teambezeichnung</a:t>
            </a:r>
            <a:br>
              <a:rPr lang="de-DE" sz="900" b="0">
                <a:solidFill>
                  <a:schemeClr val="tx1"/>
                </a:solidFill>
              </a:rPr>
            </a:br>
            <a:r>
              <a:rPr lang="de-DE" sz="900" b="0">
                <a:solidFill>
                  <a:schemeClr val="tx1"/>
                </a:solidFill>
              </a:rPr>
              <a:t>maximal drei Zeilen möglich (editierbar im </a:t>
            </a:r>
            <a:r>
              <a:rPr lang="de-DE" sz="900" b="0" noProof="0" err="1">
                <a:solidFill>
                  <a:schemeClr val="tx1"/>
                </a:solidFill>
              </a:rPr>
              <a:t>Foliemaster</a:t>
            </a:r>
            <a:r>
              <a:rPr lang="de-DE" sz="900" b="0">
                <a:solidFill>
                  <a:schemeClr val="tx1"/>
                </a:solidFill>
              </a:rPr>
              <a:t>)</a:t>
            </a:r>
          </a:p>
          <a:p>
            <a:pPr eaLnBrk="1" hangingPunct="1">
              <a:lnSpc>
                <a:spcPts val="1180"/>
              </a:lnSpc>
              <a:defRPr/>
            </a:pPr>
            <a:endParaRPr lang="de-DE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661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932092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115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eite mit groß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904502" y="72001"/>
            <a:ext cx="8239500" cy="449315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903819" y="4629898"/>
            <a:ext cx="8100000" cy="708217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ts val="3000"/>
              </a:lnSpc>
              <a:defRPr sz="3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904875" y="5366723"/>
            <a:ext cx="8100000" cy="468000"/>
          </a:xfrm>
        </p:spPr>
        <p:txBody>
          <a:bodyPr/>
          <a:lstStyle>
            <a:lvl1pPr>
              <a:lnSpc>
                <a:spcPts val="2200"/>
              </a:lnSpc>
              <a:spcAft>
                <a:spcPts val="0"/>
              </a:spcAft>
              <a:defRPr sz="200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C7A0C34F-CE55-5D4C-B5E2-C871A9DFB05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A5D6C3-19BD-6F48-8406-5C91A119C528}" type="datetime1">
              <a:rPr lang="de-DE"/>
              <a:pPr>
                <a:defRPr/>
              </a:pPr>
              <a:t>23.02.2023</a:t>
            </a:fld>
            <a:endParaRPr lang="de-DE"/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3838D7C0-3829-2640-8915-B7A7E8CF30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3C9FD0B0-D7CC-5047-AF78-0019FEB702F9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68723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841077-8FAF-4F5D-BE19-A1BD039B4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71E8A2-C394-4339-A1CC-EACB506B9F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B17D62-F5D4-4650-8F69-097A417BC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0056F-20AC-4B38-B0C2-EED89DF1F63E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BDEAE3-47AB-46F8-97FF-AAC2DE9B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6FD35D-3EA3-4F88-A884-A691A1120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75BA7-60B1-411B-B5DA-E08CE031F0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978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71D85-71BB-4DE9-B4AC-135A204B8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57A4C3-65ED-4AFC-B36B-8BB0519FB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SzPct val="100000"/>
              <a:buFont typeface="Arial" panose="020B0604020202020204" pitchFamily="34" charset="0"/>
              <a:buChar char="•"/>
              <a:defRPr/>
            </a:lvl1pPr>
            <a:lvl2pPr marL="800100" indent="-342900">
              <a:buSzPct val="100000"/>
              <a:buFont typeface="Arial" panose="020B0604020202020204" pitchFamily="34" charset="0"/>
              <a:buChar char="•"/>
              <a:defRPr/>
            </a:lvl2pPr>
            <a:lvl3pPr marL="1257300" indent="-342900">
              <a:buSzPct val="100000"/>
              <a:buFont typeface="Arial" panose="020B0604020202020204" pitchFamily="34" charset="0"/>
              <a:buChar char="•"/>
              <a:defRPr/>
            </a:lvl3pPr>
            <a:lvl4pPr marL="1657350" indent="-285750">
              <a:buSzPct val="100000"/>
              <a:buFont typeface="Arial" panose="020B0604020202020204" pitchFamily="34" charset="0"/>
              <a:buChar char="•"/>
              <a:defRPr/>
            </a:lvl4pPr>
            <a:lvl5pPr marL="2114550" indent="-285750"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4E79AC-8365-42BF-A903-1A38E48C9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0056F-20AC-4B38-B0C2-EED89DF1F63E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F3408C-010B-4401-BB7B-694C28311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9BA171-A5CA-40B5-A815-529C52389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75BA7-60B1-411B-B5DA-E08CE031F0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274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8CED5A-EDBE-489C-81F7-7783977F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CF0DF5-7A0E-4312-B8F4-3941EF683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C32D60-8630-4289-8863-31058E840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0056F-20AC-4B38-B0C2-EED89DF1F63E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C803BB-FC73-4ED9-9A40-364BCAC66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AAAB9A-3066-42DC-92E2-FBDC4877E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75BA7-60B1-411B-B5DA-E08CE031F0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886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B259E6-4499-42FC-A73D-8B96F50B9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2FEC90-42F5-4662-934A-FBE029D74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5226822-F972-4F1E-B63A-CC2EECAF9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F0EFC2-310D-4832-BCBD-AA9FF0BE0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0056F-20AC-4B38-B0C2-EED89DF1F63E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2EF1B0-5A42-4CB1-A80D-9AA967C5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6F3DFA-6B3C-4FF6-94EA-FAEBBC62C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75BA7-60B1-411B-B5DA-E08CE031F0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684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35A0D5-7F5F-4593-87FD-0A43565C1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4B8182-4F60-40A2-8E2F-E6DAB572D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CB44C58-9CC1-45EA-8C74-EE42A7D32B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6CA7ADB-CCAF-4D40-95A3-3289B65C51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027F657-522B-4876-B80B-48CBE4609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29829B9-57EF-4A3D-AD8C-F2766C17A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0056F-20AC-4B38-B0C2-EED89DF1F63E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6DBA09-FC16-4542-B5D2-FC569DFF0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C4D3190-728F-465B-80C6-7D79AC9E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75BA7-60B1-411B-B5DA-E08CE031F0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473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64D512-825F-474A-9B3B-593C4CF26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7209FB-3A73-4F86-9050-50AEC84F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0056F-20AC-4B38-B0C2-EED89DF1F63E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6E87F1-25E2-4B92-9B0F-911DEFAC4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70514F-6232-4CBB-A19F-8EDB11C77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75BA7-60B1-411B-B5DA-E08CE031F0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0557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F1ADD63-68D7-4CA5-80BD-1342037BD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0056F-20AC-4B38-B0C2-EED89DF1F63E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A00D54-EE7E-4835-800F-09A593316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9438ED-CE6A-4F1D-96E6-F02ECA539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75BA7-60B1-411B-B5DA-E08CE031F0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830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ECF45-7ADF-41F9-8F55-0B0A5FE84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A12CAB-ED39-4CC3-BB33-FF6F8C343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DDB38B-0087-4AF6-95F6-64DB7A2A9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D7A54AC-BB91-4207-8BAE-C669E1619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0056F-20AC-4B38-B0C2-EED89DF1F63E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7E566C-0A7F-4804-A8D9-A90BD00DB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65997B-3988-4DCD-8497-557B8215A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75BA7-60B1-411B-B5DA-E08CE031F0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939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708366-D84C-4208-BEE5-CD349D71F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B8668E5-3F1A-48DC-96C1-6A4F66F4C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79D930-541A-4E70-A0E9-007B39A1E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03846A-8F0B-4BF6-952C-AC8E40277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0056F-20AC-4B38-B0C2-EED89DF1F63E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FE8510-5783-443E-A13B-604833AE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944F525-AE13-419F-9A25-3D1114993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75BA7-60B1-411B-B5DA-E08CE031F0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293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9415B5-3B5F-4CCD-80E9-472D67B64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C3BF266-F7C8-4714-8339-776AEB15B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C702B3-4C2B-472D-AB9F-874DCACD9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0056F-20AC-4B38-B0C2-EED89DF1F63E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821A27-D95D-4E86-9737-9E3AB2B0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DA59C1-E8C2-4F94-BA55-4609BC66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75BA7-60B1-411B-B5DA-E08CE031F0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56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3291" y="520701"/>
            <a:ext cx="8101012" cy="712482"/>
          </a:xfrm>
        </p:spPr>
        <p:txBody>
          <a:bodyPr/>
          <a:lstStyle>
            <a:lvl1pPr>
              <a:lnSpc>
                <a:spcPts val="3000"/>
              </a:lnSpc>
              <a:defRPr baseline="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2" hasCustomPrompt="1"/>
          </p:nvPr>
        </p:nvSpPr>
        <p:spPr>
          <a:xfrm>
            <a:off x="904878" y="1357313"/>
            <a:ext cx="8099823" cy="4320000"/>
          </a:xfrm>
        </p:spPr>
        <p:txBody>
          <a:bodyPr/>
          <a:lstStyle>
            <a:lvl1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lvl1pPr>
            <a:lvl2pPr marL="355600" indent="-169863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lvl2pPr>
            <a:lvl3pPr marL="539750" indent="-1841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lvl3pPr>
            <a:lvl4pPr marL="712788" indent="-169863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de-DE" err="1"/>
              <a:t>Textmast</a:t>
            </a:r>
            <a:r>
              <a:rPr lang="de-DE"/>
              <a:t>	</a:t>
            </a:r>
            <a:r>
              <a:rPr lang="de-DE" err="1"/>
              <a:t>erformat</a:t>
            </a:r>
            <a:r>
              <a:rPr lang="de-DE"/>
              <a:t>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13"/>
          </p:nvPr>
        </p:nvSpPr>
        <p:spPr>
          <a:xfrm>
            <a:off x="904501" y="150130"/>
            <a:ext cx="8089107" cy="215165"/>
          </a:xfrm>
        </p:spPr>
        <p:txBody>
          <a:bodyPr>
            <a:noAutofit/>
          </a:bodyPr>
          <a:lstStyle>
            <a:lvl1pPr marL="0" indent="0">
              <a:lnSpc>
                <a:spcPts val="1000"/>
              </a:lnSpc>
              <a:buNone/>
              <a:defRPr sz="900" b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32068174-AAF2-0A45-9ED8-FBE9982BD7C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9F77E4-3FDD-A240-B2B6-8F0ABBB6200D}" type="datetime1">
              <a:rPr lang="de-DE"/>
              <a:pPr>
                <a:defRPr/>
              </a:pPr>
              <a:t>23.02.2023</a:t>
            </a:fld>
            <a:endParaRPr lang="de-DE"/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02638B96-16B8-A24B-87BC-B846FCFCBE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728C5F44-05E4-7C4C-BCEF-6DF650374FAA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047989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3D35757-AEA8-4D94-9D92-0DB4A8A605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AE757F1-2676-41E1-9F67-9443854E7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B6CE94-0313-41D6-B453-8688FEC85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0056F-20AC-4B38-B0C2-EED89DF1F63E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AA3520-0B97-45CB-AC35-350CB023B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E6326B-F4D8-4200-928D-5EFB7E344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75BA7-60B1-411B-B5DA-E08CE031F0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549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3291" y="520701"/>
            <a:ext cx="8101012" cy="720871"/>
          </a:xfrm>
        </p:spPr>
        <p:txBody>
          <a:bodyPr/>
          <a:lstStyle>
            <a:lvl1pPr>
              <a:lnSpc>
                <a:spcPts val="3000"/>
              </a:lnSpc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904875" y="1357314"/>
            <a:ext cx="3915000" cy="4356100"/>
          </a:xfrm>
        </p:spPr>
        <p:txBody>
          <a:bodyPr/>
          <a:lstStyle>
            <a:lvl1pPr>
              <a:lnSpc>
                <a:spcPts val="2200"/>
              </a:lnSpc>
              <a:spcAft>
                <a:spcPts val="0"/>
              </a:spcAft>
              <a:defRPr sz="2000">
                <a:latin typeface="+mj-lt"/>
              </a:defRPr>
            </a:lvl1pPr>
            <a:lvl2pPr>
              <a:lnSpc>
                <a:spcPts val="2200"/>
              </a:lnSpc>
              <a:spcBef>
                <a:spcPts val="0"/>
              </a:spcBef>
              <a:defRPr sz="2000">
                <a:latin typeface="+mj-lt"/>
              </a:defRPr>
            </a:lvl2pPr>
            <a:lvl3pPr>
              <a:spcBef>
                <a:spcPts val="0"/>
              </a:spcBef>
              <a:defRPr sz="2000">
                <a:latin typeface="+mj-lt"/>
              </a:defRPr>
            </a:lvl3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Inhaltsplatzhalter 5"/>
          <p:cNvSpPr>
            <a:spLocks noGrp="1"/>
          </p:cNvSpPr>
          <p:nvPr>
            <p:ph sz="quarter" idx="13"/>
          </p:nvPr>
        </p:nvSpPr>
        <p:spPr>
          <a:xfrm>
            <a:off x="5112321" y="1361436"/>
            <a:ext cx="3891499" cy="4356100"/>
          </a:xfrm>
        </p:spPr>
        <p:txBody>
          <a:bodyPr/>
          <a:lstStyle>
            <a:lvl1pPr>
              <a:lnSpc>
                <a:spcPts val="2200"/>
              </a:lnSpc>
              <a:spcAft>
                <a:spcPts val="0"/>
              </a:spcAft>
              <a:defRPr sz="2000">
                <a:latin typeface="+mj-lt"/>
              </a:defRPr>
            </a:lvl1pPr>
            <a:lvl2pPr>
              <a:lnSpc>
                <a:spcPts val="2200"/>
              </a:lnSpc>
              <a:spcBef>
                <a:spcPts val="0"/>
              </a:spcBef>
              <a:defRPr sz="2000">
                <a:latin typeface="+mj-lt"/>
              </a:defRPr>
            </a:lvl2pPr>
            <a:lvl3pPr>
              <a:spcBef>
                <a:spcPts val="0"/>
              </a:spcBef>
              <a:defRPr sz="2000">
                <a:latin typeface="+mj-lt"/>
              </a:defRPr>
            </a:lvl3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idx="14"/>
          </p:nvPr>
        </p:nvSpPr>
        <p:spPr>
          <a:xfrm>
            <a:off x="904505" y="150130"/>
            <a:ext cx="8117263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900" b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13EC3A36-239E-5A42-8C79-4637B2C5DD6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2F3966-95FD-374D-8560-86E8BAABF397}" type="datetime1">
              <a:rPr lang="de-DE"/>
              <a:pPr>
                <a:defRPr/>
              </a:pPr>
              <a:t>23.02.2023</a:t>
            </a:fld>
            <a:endParaRPr lang="de-DE"/>
          </a:p>
        </p:txBody>
      </p:sp>
      <p:sp>
        <p:nvSpPr>
          <p:cNvPr id="10" name="Foliennummernplatzhalter 4">
            <a:extLst>
              <a:ext uri="{FF2B5EF4-FFF2-40B4-BE49-F238E27FC236}">
                <a16:creationId xmlns:a16="http://schemas.microsoft.com/office/drawing/2014/main" id="{1F66DB36-B1C7-9945-ABCF-A10B7E8126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38731451-10AF-9844-86FF-51B46C0CEF63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92871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3289" y="520701"/>
            <a:ext cx="8099235" cy="720871"/>
          </a:xfrm>
        </p:spPr>
        <p:txBody>
          <a:bodyPr/>
          <a:lstStyle>
            <a:lvl1pPr>
              <a:lnSpc>
                <a:spcPts val="3000"/>
              </a:lnSpc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idx="14"/>
          </p:nvPr>
        </p:nvSpPr>
        <p:spPr>
          <a:xfrm>
            <a:off x="904501" y="150130"/>
            <a:ext cx="8089107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900" b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Inhaltsplatzhalter 5"/>
          <p:cNvSpPr>
            <a:spLocks noGrp="1"/>
          </p:cNvSpPr>
          <p:nvPr>
            <p:ph sz="quarter" idx="17"/>
          </p:nvPr>
        </p:nvSpPr>
        <p:spPr>
          <a:xfrm>
            <a:off x="896263" y="2029137"/>
            <a:ext cx="3915000" cy="3665740"/>
          </a:xfrm>
        </p:spPr>
        <p:txBody>
          <a:bodyPr/>
          <a:lstStyle>
            <a:lvl1pPr>
              <a:lnSpc>
                <a:spcPts val="2200"/>
              </a:lnSpc>
              <a:spcAft>
                <a:spcPts val="0"/>
              </a:spcAft>
              <a:defRPr/>
            </a:lvl1pPr>
            <a:lvl2pPr>
              <a:lnSpc>
                <a:spcPts val="2200"/>
              </a:lnSpc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4" name="Inhaltsplatzhalter 5"/>
          <p:cNvSpPr>
            <a:spLocks noGrp="1"/>
          </p:cNvSpPr>
          <p:nvPr>
            <p:ph sz="quarter" idx="18"/>
          </p:nvPr>
        </p:nvSpPr>
        <p:spPr>
          <a:xfrm>
            <a:off x="5087523" y="2029137"/>
            <a:ext cx="3915000" cy="3665740"/>
          </a:xfrm>
        </p:spPr>
        <p:txBody>
          <a:bodyPr/>
          <a:lstStyle>
            <a:lvl1pPr algn="l" defTabSz="455613" rtl="0" eaLnBrk="1" fontAlgn="base" hangingPunct="1">
              <a:lnSpc>
                <a:spcPts val="2200"/>
              </a:lnSpc>
              <a:spcAft>
                <a:spcPts val="0"/>
              </a:spcAft>
              <a:defRPr lang="de-DE" sz="20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algn="l" defTabSz="455613" rtl="0" eaLnBrk="1" fontAlgn="base" hangingPunct="1">
              <a:lnSpc>
                <a:spcPts val="2200"/>
              </a:lnSpc>
              <a:spcBef>
                <a:spcPts val="0"/>
              </a:spcBef>
              <a:defRPr lang="de-DE" sz="20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algn="l" defTabSz="455613" rtl="0" eaLnBrk="1" fontAlgn="base" hangingPunct="1">
              <a:lnSpc>
                <a:spcPts val="2200"/>
              </a:lnSpc>
              <a:spcBef>
                <a:spcPts val="0"/>
              </a:spcBef>
              <a:defRPr lang="de-DE" sz="20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9"/>
          </p:nvPr>
        </p:nvSpPr>
        <p:spPr>
          <a:xfrm>
            <a:off x="899592" y="1340768"/>
            <a:ext cx="3915000" cy="688368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0"/>
              </a:spcAft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4"/>
          <p:cNvSpPr>
            <a:spLocks noGrp="1"/>
          </p:cNvSpPr>
          <p:nvPr>
            <p:ph type="body" sz="quarter" idx="20"/>
          </p:nvPr>
        </p:nvSpPr>
        <p:spPr>
          <a:xfrm>
            <a:off x="5087523" y="1340768"/>
            <a:ext cx="3915000" cy="688368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0"/>
              </a:spcAft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36F418AB-7FF9-3246-B0FF-68785ED619D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5F238-76F6-9F4D-9E11-4C0C4E0E3889}" type="datetime1">
              <a:rPr lang="de-DE"/>
              <a:pPr>
                <a:defRPr/>
              </a:pPr>
              <a:t>23.02.2023</a:t>
            </a:fld>
            <a:endParaRPr lang="de-DE"/>
          </a:p>
        </p:txBody>
      </p:sp>
      <p:sp>
        <p:nvSpPr>
          <p:cNvPr id="9" name="Foliennummernplatzhalter 4">
            <a:extLst>
              <a:ext uri="{FF2B5EF4-FFF2-40B4-BE49-F238E27FC236}">
                <a16:creationId xmlns:a16="http://schemas.microsoft.com/office/drawing/2014/main" id="{CA812376-C416-CE49-AE8E-1616A158F8A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CD29EEFE-D06D-284D-8483-EACF18F98302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00481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C36D86CD-5C5E-B841-B7B8-6C6DBFD88DF3}"/>
              </a:ext>
            </a:extLst>
          </p:cNvPr>
          <p:cNvSpPr txBox="1">
            <a:spLocks/>
          </p:cNvSpPr>
          <p:nvPr/>
        </p:nvSpPr>
        <p:spPr bwMode="auto">
          <a:xfrm>
            <a:off x="904875" y="520700"/>
            <a:ext cx="80994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defTabSz="455613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  <a:lvl2pPr algn="l" defTabSz="455613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2pPr>
            <a:lvl3pPr algn="l" defTabSz="455613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3pPr>
            <a:lvl4pPr algn="l" defTabSz="455613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4pPr>
            <a:lvl5pPr algn="l" defTabSz="455613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defTabSz="455613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defTabSz="455613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defTabSz="455613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defTabSz="455613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ts val="3000"/>
              </a:lnSpc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13"/>
          </p:nvPr>
        </p:nvSpPr>
        <p:spPr>
          <a:xfrm>
            <a:off x="914401" y="150130"/>
            <a:ext cx="8089107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900" b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A192E2-005F-AD45-994B-FAC85842C1C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0C509-B974-A84B-91DD-807B6441AA7A}" type="datetime1">
              <a:rPr lang="de-DE"/>
              <a:pPr>
                <a:defRPr/>
              </a:pPr>
              <a:t>23.02.2023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9A9EB1-1D34-2845-8BC2-1FB2388F500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1A429CA0-6C1A-884A-BCFB-9F634A45F5D5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22107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eer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996852D3-7839-D347-AF81-1AF8DBD53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8B01C7-71F5-7949-831D-7F65DCFCFDCD}" type="datetime1">
              <a:rPr lang="de-DE"/>
              <a:pPr>
                <a:defRPr/>
              </a:pPr>
              <a:t>23.02.2023</a:t>
            </a:fld>
            <a:endParaRPr lang="de-DE"/>
          </a:p>
        </p:txBody>
      </p:sp>
      <p:sp>
        <p:nvSpPr>
          <p:cNvPr id="3" name="Foliennummernplatzhalter 4">
            <a:extLst>
              <a:ext uri="{FF2B5EF4-FFF2-40B4-BE49-F238E27FC236}">
                <a16:creationId xmlns:a16="http://schemas.microsoft.com/office/drawing/2014/main" id="{3B471559-F254-AD4F-9116-F5A2FB5202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E3594436-878E-B940-9EC4-040904AF5FCC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98635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570B5C4-F79E-4140-9D5A-3703CB74D3E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2872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rei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/>
          <p:cNvSpPr>
            <a:spLocks noGrp="1"/>
          </p:cNvSpPr>
          <p:nvPr>
            <p:ph type="pic" idx="1"/>
          </p:nvPr>
        </p:nvSpPr>
        <p:spPr>
          <a:xfrm>
            <a:off x="904500" y="1520826"/>
            <a:ext cx="2592000" cy="274738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8" name="Textplatzhalter 2"/>
          <p:cNvSpPr>
            <a:spLocks noGrp="1"/>
          </p:cNvSpPr>
          <p:nvPr>
            <p:ph type="body" idx="13"/>
          </p:nvPr>
        </p:nvSpPr>
        <p:spPr>
          <a:xfrm>
            <a:off x="904500" y="4341767"/>
            <a:ext cx="2592000" cy="1224000"/>
          </a:xfrm>
        </p:spPr>
        <p:txBody>
          <a:bodyPr>
            <a:noAutofit/>
          </a:bodyPr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idx="14"/>
          </p:nvPr>
        </p:nvSpPr>
        <p:spPr>
          <a:xfrm>
            <a:off x="3669909" y="1520826"/>
            <a:ext cx="2592000" cy="274738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35" name="Textplatzhalter 2"/>
          <p:cNvSpPr>
            <a:spLocks noGrp="1"/>
          </p:cNvSpPr>
          <p:nvPr>
            <p:ph type="body" idx="15"/>
          </p:nvPr>
        </p:nvSpPr>
        <p:spPr>
          <a:xfrm>
            <a:off x="3669909" y="4341767"/>
            <a:ext cx="2592000" cy="1224000"/>
          </a:xfrm>
        </p:spPr>
        <p:txBody>
          <a:bodyPr>
            <a:noAutofit/>
          </a:bodyPr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6"/>
          </p:nvPr>
        </p:nvSpPr>
        <p:spPr>
          <a:xfrm>
            <a:off x="6419135" y="1520826"/>
            <a:ext cx="2592000" cy="274738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idx="17"/>
          </p:nvPr>
        </p:nvSpPr>
        <p:spPr>
          <a:xfrm>
            <a:off x="6419135" y="4341767"/>
            <a:ext cx="2592000" cy="1224000"/>
          </a:xfrm>
        </p:spPr>
        <p:txBody>
          <a:bodyPr>
            <a:noAutofit/>
          </a:bodyPr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903819" y="521252"/>
            <a:ext cx="8100000" cy="900000"/>
          </a:xfrm>
        </p:spPr>
        <p:txBody>
          <a:bodyPr/>
          <a:lstStyle>
            <a:lvl1pPr>
              <a:lnSpc>
                <a:spcPts val="3000"/>
              </a:lnSpc>
              <a:defRPr baseline="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20"/>
          </p:nvPr>
        </p:nvSpPr>
        <p:spPr>
          <a:xfrm>
            <a:off x="904501" y="150130"/>
            <a:ext cx="8089107" cy="215165"/>
          </a:xfrm>
        </p:spPr>
        <p:txBody>
          <a:bodyPr>
            <a:noAutofit/>
          </a:bodyPr>
          <a:lstStyle>
            <a:lvl1pPr marL="0" indent="0">
              <a:lnSpc>
                <a:spcPts val="1000"/>
              </a:lnSpc>
              <a:buNone/>
              <a:defRPr sz="900" b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3BEB995F-0409-B942-9504-7C68309BA52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929DC-0263-7D4C-A32C-02A0958FE195}" type="datetime1">
              <a:rPr lang="de-DE"/>
              <a:pPr>
                <a:defRPr/>
              </a:pPr>
              <a:t>23.02.2023</a:t>
            </a:fld>
            <a:endParaRPr lang="de-DE"/>
          </a:p>
        </p:txBody>
      </p:sp>
      <p:sp>
        <p:nvSpPr>
          <p:cNvPr id="12" name="Foliennummernplatzhalter 4">
            <a:extLst>
              <a:ext uri="{FF2B5EF4-FFF2-40B4-BE49-F238E27FC236}">
                <a16:creationId xmlns:a16="http://schemas.microsoft.com/office/drawing/2014/main" id="{0326D99F-56AC-6841-ABD6-6F132EAFDC6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1D34FEB6-62FB-7442-B4D0-80A2C1F74250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14782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hs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2"/>
          <p:cNvSpPr>
            <a:spLocks noGrp="1"/>
          </p:cNvSpPr>
          <p:nvPr>
            <p:ph type="body" idx="27"/>
          </p:nvPr>
        </p:nvSpPr>
        <p:spPr>
          <a:xfrm>
            <a:off x="904501" y="150130"/>
            <a:ext cx="8089107" cy="215165"/>
          </a:xfrm>
        </p:spPr>
        <p:txBody>
          <a:bodyPr>
            <a:noAutofit/>
          </a:bodyPr>
          <a:lstStyle>
            <a:lvl1pPr marL="0" indent="0">
              <a:lnSpc>
                <a:spcPts val="1080"/>
              </a:lnSpc>
              <a:buNone/>
              <a:defRPr sz="900" b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idx="1"/>
          </p:nvPr>
        </p:nvSpPr>
        <p:spPr>
          <a:xfrm>
            <a:off x="904500" y="539920"/>
            <a:ext cx="2592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type="body" idx="13"/>
          </p:nvPr>
        </p:nvSpPr>
        <p:spPr>
          <a:xfrm>
            <a:off x="904500" y="2812230"/>
            <a:ext cx="2592000" cy="324000"/>
          </a:xfrm>
        </p:spPr>
        <p:txBody>
          <a:bodyPr>
            <a:noAutofit/>
          </a:bodyPr>
          <a:lstStyle>
            <a:lvl1pPr marL="0" indent="0">
              <a:lnSpc>
                <a:spcPts val="1000"/>
              </a:lnSpc>
              <a:buNone/>
              <a:defRPr sz="1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idx="14"/>
          </p:nvPr>
        </p:nvSpPr>
        <p:spPr>
          <a:xfrm>
            <a:off x="3661819" y="539920"/>
            <a:ext cx="2592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idx="15"/>
          </p:nvPr>
        </p:nvSpPr>
        <p:spPr>
          <a:xfrm>
            <a:off x="3661819" y="2812230"/>
            <a:ext cx="2592000" cy="324000"/>
          </a:xfrm>
        </p:spPr>
        <p:txBody>
          <a:bodyPr>
            <a:noAutofit/>
          </a:bodyPr>
          <a:lstStyle>
            <a:lvl1pPr marL="0" indent="0">
              <a:lnSpc>
                <a:spcPts val="1000"/>
              </a:lnSpc>
              <a:buNone/>
              <a:defRPr sz="1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idx="16"/>
          </p:nvPr>
        </p:nvSpPr>
        <p:spPr>
          <a:xfrm>
            <a:off x="6402951" y="539920"/>
            <a:ext cx="2592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6" name="Textplatzhalter 2"/>
          <p:cNvSpPr>
            <a:spLocks noGrp="1"/>
          </p:cNvSpPr>
          <p:nvPr>
            <p:ph type="body" idx="17"/>
          </p:nvPr>
        </p:nvSpPr>
        <p:spPr>
          <a:xfrm>
            <a:off x="6402951" y="2812230"/>
            <a:ext cx="2592000" cy="324000"/>
          </a:xfrm>
        </p:spPr>
        <p:txBody>
          <a:bodyPr>
            <a:noAutofit/>
          </a:bodyPr>
          <a:lstStyle>
            <a:lvl1pPr marL="0" indent="0">
              <a:lnSpc>
                <a:spcPts val="1000"/>
              </a:lnSpc>
              <a:buNone/>
              <a:defRPr sz="1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7" name="Bildplatzhalter 2"/>
          <p:cNvSpPr>
            <a:spLocks noGrp="1"/>
          </p:cNvSpPr>
          <p:nvPr>
            <p:ph type="pic" idx="28"/>
          </p:nvPr>
        </p:nvSpPr>
        <p:spPr>
          <a:xfrm>
            <a:off x="904500" y="3201820"/>
            <a:ext cx="2592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8" name="Textplatzhalter 2"/>
          <p:cNvSpPr>
            <a:spLocks noGrp="1"/>
          </p:cNvSpPr>
          <p:nvPr>
            <p:ph type="body" idx="29"/>
          </p:nvPr>
        </p:nvSpPr>
        <p:spPr>
          <a:xfrm>
            <a:off x="904500" y="5474129"/>
            <a:ext cx="2592000" cy="324000"/>
          </a:xfrm>
        </p:spPr>
        <p:txBody>
          <a:bodyPr>
            <a:noAutofit/>
          </a:bodyPr>
          <a:lstStyle>
            <a:lvl1pPr marL="0" indent="0">
              <a:lnSpc>
                <a:spcPts val="1000"/>
              </a:lnSpc>
              <a:buNone/>
              <a:defRPr sz="1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idx="30"/>
          </p:nvPr>
        </p:nvSpPr>
        <p:spPr>
          <a:xfrm>
            <a:off x="3667884" y="3201820"/>
            <a:ext cx="2592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30" name="Textplatzhalter 2"/>
          <p:cNvSpPr>
            <a:spLocks noGrp="1"/>
          </p:cNvSpPr>
          <p:nvPr>
            <p:ph type="body" idx="31"/>
          </p:nvPr>
        </p:nvSpPr>
        <p:spPr>
          <a:xfrm>
            <a:off x="3667884" y="5474129"/>
            <a:ext cx="2592000" cy="324000"/>
          </a:xfrm>
        </p:spPr>
        <p:txBody>
          <a:bodyPr>
            <a:noAutofit/>
          </a:bodyPr>
          <a:lstStyle>
            <a:lvl1pPr marL="0" indent="0">
              <a:lnSpc>
                <a:spcPts val="1000"/>
              </a:lnSpc>
              <a:buNone/>
              <a:defRPr sz="1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idx="32"/>
          </p:nvPr>
        </p:nvSpPr>
        <p:spPr>
          <a:xfrm>
            <a:off x="6404432" y="3201820"/>
            <a:ext cx="2592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32" name="Textplatzhalter 2"/>
          <p:cNvSpPr>
            <a:spLocks noGrp="1"/>
          </p:cNvSpPr>
          <p:nvPr>
            <p:ph type="body" idx="33"/>
          </p:nvPr>
        </p:nvSpPr>
        <p:spPr>
          <a:xfrm>
            <a:off x="6404432" y="5474129"/>
            <a:ext cx="2592000" cy="324000"/>
          </a:xfrm>
        </p:spPr>
        <p:txBody>
          <a:bodyPr>
            <a:noAutofit/>
          </a:bodyPr>
          <a:lstStyle>
            <a:lvl1pPr marL="0" indent="0">
              <a:lnSpc>
                <a:spcPts val="1000"/>
              </a:lnSpc>
              <a:buNone/>
              <a:defRPr sz="1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C0D39D73-7DDC-E241-B04D-7D151CB7E3E7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B2B2E5-E78E-794C-B821-6D1206F852B6}" type="datetime1">
              <a:rPr lang="de-DE"/>
              <a:pPr>
                <a:defRPr/>
              </a:pPr>
              <a:t>23.02.2023</a:t>
            </a:fld>
            <a:endParaRPr lang="de-DE"/>
          </a:p>
        </p:txBody>
      </p:sp>
      <p:sp>
        <p:nvSpPr>
          <p:cNvPr id="16" name="Foliennummernplatzhalter 4">
            <a:extLst>
              <a:ext uri="{FF2B5EF4-FFF2-40B4-BE49-F238E27FC236}">
                <a16:creationId xmlns:a16="http://schemas.microsoft.com/office/drawing/2014/main" id="{E3E5A6CA-3D7A-3D48-9134-A519775F2B5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37889A12-2835-7744-9CDE-7077F22F5964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22877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>
            <a:extLst>
              <a:ext uri="{FF2B5EF4-FFF2-40B4-BE49-F238E27FC236}">
                <a16:creationId xmlns:a16="http://schemas.microsoft.com/office/drawing/2014/main" id="{7AD6718C-772B-8646-BEC6-52D05D05091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03288" y="454025"/>
            <a:ext cx="8101012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Überschrift</a:t>
            </a:r>
          </a:p>
        </p:txBody>
      </p:sp>
      <p:sp>
        <p:nvSpPr>
          <p:cNvPr id="1027" name="Textplatzhalter 2">
            <a:extLst>
              <a:ext uri="{FF2B5EF4-FFF2-40B4-BE49-F238E27FC236}">
                <a16:creationId xmlns:a16="http://schemas.microsoft.com/office/drawing/2014/main" id="{5DABC140-0FFF-B74F-8C39-03E99163E61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04875" y="1547813"/>
            <a:ext cx="8099425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Erste ebene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95E3EE5A-27E2-8F40-9F6B-D421791687DF}"/>
              </a:ext>
            </a:extLst>
          </p:cNvPr>
          <p:cNvSpPr txBox="1">
            <a:spLocks/>
          </p:cNvSpPr>
          <p:nvPr/>
        </p:nvSpPr>
        <p:spPr>
          <a:xfrm>
            <a:off x="1943100" y="6011863"/>
            <a:ext cx="3941763" cy="549275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de-DE"/>
            </a:defPPr>
            <a:lvl1pPr algn="l" rtl="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defRPr kumimoji="1" sz="1200" b="1" i="0" kern="1200">
                <a:solidFill>
                  <a:srgbClr val="141313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ts val="600"/>
              </a:spcAft>
              <a:defRPr/>
            </a:pPr>
            <a:r>
              <a:rPr lang="de-DE" sz="900" b="0" dirty="0">
                <a:solidFill>
                  <a:schemeClr val="tx1"/>
                </a:solidFill>
                <a:latin typeface="+mj-lt"/>
              </a:rPr>
              <a:t>Tristan </a:t>
            </a:r>
            <a:r>
              <a:rPr lang="de-DE" sz="900" b="0" dirty="0" err="1">
                <a:solidFill>
                  <a:schemeClr val="tx1"/>
                </a:solidFill>
                <a:latin typeface="+mj-lt"/>
              </a:rPr>
              <a:t>Schmele</a:t>
            </a:r>
            <a:r>
              <a:rPr lang="de-DE" sz="900" b="0" dirty="0">
                <a:solidFill>
                  <a:schemeClr val="tx1"/>
                </a:solidFill>
                <a:latin typeface="+mj-lt"/>
              </a:rPr>
              <a:t> &amp; Babak Sedaghat 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e-DE" sz="900" b="0" i="0" u="none" strike="noStrike" dirty="0">
                <a:solidFill>
                  <a:srgbClr val="000000"/>
                </a:solidFill>
                <a:effectLst/>
                <a:latin typeface="+mj-lt"/>
              </a:rPr>
              <a:t>Bildbasierte Computergrafik (BCG)</a:t>
            </a:r>
            <a:endParaRPr lang="de-DE" sz="900" b="0" i="0" dirty="0">
              <a:solidFill>
                <a:srgbClr val="000000"/>
              </a:solidFill>
              <a:effectLst/>
              <a:latin typeface="+mj-lt"/>
            </a:endParaRPr>
          </a:p>
          <a:p>
            <a:pPr eaLnBrk="1" hangingPunct="1">
              <a:lnSpc>
                <a:spcPct val="100000"/>
              </a:lnSpc>
              <a:spcAft>
                <a:spcPts val="600"/>
              </a:spcAft>
              <a:defRPr/>
            </a:pPr>
            <a:r>
              <a:rPr lang="de-DE" sz="900" b="0" i="0" dirty="0">
                <a:solidFill>
                  <a:srgbClr val="000000"/>
                </a:solidFill>
                <a:effectLst/>
                <a:latin typeface="+mj-lt"/>
              </a:rPr>
              <a:t>Dozent: Matthias Groß &amp; Fabian Friederichs</a:t>
            </a:r>
          </a:p>
        </p:txBody>
      </p:sp>
      <p:grpSp>
        <p:nvGrpSpPr>
          <p:cNvPr id="1029" name="Gruppierung 11">
            <a:extLst>
              <a:ext uri="{FF2B5EF4-FFF2-40B4-BE49-F238E27FC236}">
                <a16:creationId xmlns:a16="http://schemas.microsoft.com/office/drawing/2014/main" id="{73F75628-B926-C446-8B76-6DBE18D61CD7}"/>
              </a:ext>
            </a:extLst>
          </p:cNvPr>
          <p:cNvGrpSpPr>
            <a:grpSpLocks/>
          </p:cNvGrpSpPr>
          <p:nvPr/>
        </p:nvGrpSpPr>
        <p:grpSpPr bwMode="auto">
          <a:xfrm>
            <a:off x="903288" y="0"/>
            <a:ext cx="8243887" cy="71438"/>
            <a:chOff x="903819" y="0"/>
            <a:chExt cx="8244000" cy="10800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9357BF9-371B-3344-AEFE-20F1C566B1D4}"/>
                </a:ext>
              </a:extLst>
            </p:cNvPr>
            <p:cNvSpPr/>
            <p:nvPr/>
          </p:nvSpPr>
          <p:spPr bwMode="auto">
            <a:xfrm>
              <a:off x="903819" y="0"/>
              <a:ext cx="2735299" cy="10800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A47DD50-B405-A749-AFFE-C54B36D3C558}"/>
                </a:ext>
              </a:extLst>
            </p:cNvPr>
            <p:cNvSpPr/>
            <p:nvPr/>
          </p:nvSpPr>
          <p:spPr bwMode="auto">
            <a:xfrm>
              <a:off x="3639118" y="0"/>
              <a:ext cx="2736888" cy="10800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B9CD0813-15D8-C244-BDE1-5F551331D5C3}"/>
                </a:ext>
              </a:extLst>
            </p:cNvPr>
            <p:cNvSpPr/>
            <p:nvPr/>
          </p:nvSpPr>
          <p:spPr bwMode="auto">
            <a:xfrm>
              <a:off x="6376006" y="0"/>
              <a:ext cx="2771813" cy="1080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069474BB-C1A7-4B4A-A5FE-937F203247B3}"/>
              </a:ext>
            </a:extLst>
          </p:cNvPr>
          <p:cNvCxnSpPr/>
          <p:nvPr/>
        </p:nvCxnSpPr>
        <p:spPr>
          <a:xfrm>
            <a:off x="904875" y="5951538"/>
            <a:ext cx="824071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Datumsplatzhalter 3">
            <a:extLst>
              <a:ext uri="{FF2B5EF4-FFF2-40B4-BE49-F238E27FC236}">
                <a16:creationId xmlns:a16="http://schemas.microsoft.com/office/drawing/2014/main" id="{060CDC94-5881-324A-93D9-DBD5726D03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4875" y="6011863"/>
            <a:ext cx="971550" cy="179387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de-DE" dirty="0"/>
              <a:t>19.01.2023		</a:t>
            </a:r>
          </a:p>
        </p:txBody>
      </p:sp>
      <p:sp>
        <p:nvSpPr>
          <p:cNvPr id="18" name="Foliennummernplatzhalter 4">
            <a:extLst>
              <a:ext uri="{FF2B5EF4-FFF2-40B4-BE49-F238E27FC236}">
                <a16:creationId xmlns:a16="http://schemas.microsoft.com/office/drawing/2014/main" id="{70E2F30D-C105-4A4F-848D-7AB9393C9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875" y="6361113"/>
            <a:ext cx="971550" cy="214312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B6BF1A4F-B025-DC41-86F2-C9F07F9F1E72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pic>
        <p:nvPicPr>
          <p:cNvPr id="1033" name="Bild 7" descr="Logo_17pt.wmf">
            <a:extLst>
              <a:ext uri="{FF2B5EF4-FFF2-40B4-BE49-F238E27FC236}">
                <a16:creationId xmlns:a16="http://schemas.microsoft.com/office/drawing/2014/main" id="{F8090BED-F10A-3D43-9DDC-1495EAD2DACD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0" y="6000750"/>
            <a:ext cx="1052513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81" r:id="rId5"/>
    <p:sldLayoutId id="2147483778" r:id="rId6"/>
    <p:sldLayoutId id="2147483782" r:id="rId7"/>
    <p:sldLayoutId id="2147483779" r:id="rId8"/>
    <p:sldLayoutId id="2147483780" r:id="rId9"/>
  </p:sldLayoutIdLst>
  <p:hf hdr="0" ftr="0"/>
  <p:txStyles>
    <p:titleStyle>
      <a:lvl1pPr algn="l" defTabSz="455613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Arial"/>
          <a:ea typeface="+mj-ea"/>
          <a:cs typeface="+mj-cs"/>
        </a:defRPr>
      </a:lvl1pPr>
      <a:lvl2pPr algn="l" defTabSz="455613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</a:defRPr>
      </a:lvl2pPr>
      <a:lvl3pPr algn="l" defTabSz="455613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</a:defRPr>
      </a:lvl3pPr>
      <a:lvl4pPr algn="l" defTabSz="455613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</a:defRPr>
      </a:lvl4pPr>
      <a:lvl5pPr algn="l" defTabSz="455613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</a:defRPr>
      </a:lvl5pPr>
      <a:lvl6pPr marL="457200" algn="l" defTabSz="455613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6pPr>
      <a:lvl7pPr marL="914400" algn="l" defTabSz="455613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7pPr>
      <a:lvl8pPr marL="1371600" algn="l" defTabSz="455613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8pPr>
      <a:lvl9pPr marL="1828800" algn="l" defTabSz="455613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defTabSz="455613" rtl="0" eaLnBrk="0" fontAlgn="base" hangingPunct="0">
        <a:lnSpc>
          <a:spcPct val="150000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/>
          <a:ea typeface="+mn-ea"/>
          <a:cs typeface="+mn-cs"/>
        </a:defRPr>
      </a:lvl1pPr>
      <a:lvl2pPr marL="355600" indent="-169863" algn="l" defTabSz="455613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Tx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184150" algn="l" defTabSz="455613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Tx/>
        <a:buFont typeface="Wingdings" pitchFamily="2" charset="2"/>
        <a:buChar char="§"/>
        <a:defRPr sz="1600" kern="1200">
          <a:solidFill>
            <a:schemeClr val="tx1"/>
          </a:solidFill>
          <a:latin typeface="Arial"/>
          <a:ea typeface="+mn-ea"/>
          <a:cs typeface="+mn-cs"/>
        </a:defRPr>
      </a:lvl3pPr>
      <a:lvl4pPr marL="712788" indent="-169863" algn="l" defTabSz="455613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Tx/>
        <a:buFont typeface="Wingdings" pitchFamily="2" charset="2"/>
        <a:buChar char="§"/>
        <a:defRPr sz="1400" kern="1200">
          <a:solidFill>
            <a:schemeClr val="tx1"/>
          </a:solidFill>
          <a:latin typeface="Arial"/>
          <a:ea typeface="+mn-ea"/>
          <a:cs typeface="+mn-cs"/>
        </a:defRPr>
      </a:lvl4pPr>
      <a:lvl5pPr marL="1073150" indent="-176213" algn="l" defTabSz="455613" rtl="0" eaLnBrk="0" fontAlgn="base" hangingPunct="0">
        <a:lnSpc>
          <a:spcPts val="1600"/>
        </a:lnSpc>
        <a:spcBef>
          <a:spcPts val="500"/>
        </a:spcBef>
        <a:spcAft>
          <a:spcPct val="0"/>
        </a:spcAft>
        <a:buFont typeface="Symbol" pitchFamily="2" charset="2"/>
        <a:buChar char="-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C05EE9-F534-43CD-AC72-A2D3EBE2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D794EA-D52F-407A-8C4D-CF71A5677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DDD5AA-DE1D-4756-BA55-B428A23FEE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0056F-20AC-4B38-B0C2-EED89DF1F63E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E78199-B41C-4C20-A85B-095118F84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98DEEA-D724-46F2-B264-C2C822968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75BA7-60B1-411B-B5DA-E08CE031F0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503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s.arxiv.org/pdf/2009.09808v1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s.arxiv.org/pdf/2009.09808v1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ps.arxiv.org/pdf/2009.09808v1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aps.arxiv.org/pdf/2009.09808v1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schmele/bcg-neural-implicits" TargetMode="External"/><Relationship Id="rId4" Type="http://schemas.openxmlformats.org/officeDocument/2006/relationships/hyperlink" Target="https://www.polyu.edu.hk/its/-/media/department/its/events/2022/2/20220228-event-deep-learning-with-python_afternoon---copy.gif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4F15166-BF04-4707-B6ED-EAE6F68AD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9" y="5311674"/>
            <a:ext cx="6883142" cy="641057"/>
          </a:xfrm>
        </p:spPr>
        <p:txBody>
          <a:bodyPr/>
          <a:lstStyle/>
          <a:p>
            <a:r>
              <a:rPr lang="de-DE" sz="3200" dirty="0" err="1"/>
              <a:t>Neural</a:t>
            </a:r>
            <a:r>
              <a:rPr lang="de-DE" sz="3200" dirty="0"/>
              <a:t> </a:t>
            </a:r>
            <a:r>
              <a:rPr lang="de-DE" sz="3200" dirty="0" err="1"/>
              <a:t>implicits</a:t>
            </a:r>
            <a:r>
              <a:rPr lang="de-DE" sz="3200" dirty="0"/>
              <a:t> (</a:t>
            </a:r>
            <a:r>
              <a:rPr lang="en-US" sz="3200" dirty="0"/>
              <a:t>Neural networks</a:t>
            </a:r>
            <a:r>
              <a:rPr lang="de-DE" sz="3200" dirty="0"/>
              <a:t>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AB4B1DA-6095-4A03-9BF4-E874F8746B4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99A5D6C3-19BD-6F48-8406-5C91A119C528}" type="datetime1">
              <a:rPr lang="de-DE" smtClean="0"/>
              <a:pPr>
                <a:defRPr/>
              </a:pPr>
              <a:t>23.02.2023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2F9EFC-4570-4FA8-84D4-654A4DDE4A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3C9FD0B0-D7CC-5047-AF78-0019FEB702F9}" type="slidenum">
              <a:rPr lang="de-DE" altLang="de-DE" smtClean="0"/>
              <a:pPr>
                <a:defRPr/>
              </a:pPr>
              <a:t>1</a:t>
            </a:fld>
            <a:endParaRPr lang="de-DE" alt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A1FBE8F-E3D8-4AA8-A11D-F4291C2331A4}"/>
              </a:ext>
            </a:extLst>
          </p:cNvPr>
          <p:cNvSpPr txBox="1"/>
          <p:nvPr/>
        </p:nvSpPr>
        <p:spPr>
          <a:xfrm>
            <a:off x="903819" y="4565157"/>
            <a:ext cx="30780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Quelle: 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https://aps.arxiv.org/pdf/2009.09808v1.pdf</a:t>
            </a:r>
            <a:endParaRPr lang="de-DE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picture containing text, ax, tool&#10;&#10;Description automatically generated">
            <a:extLst>
              <a:ext uri="{FF2B5EF4-FFF2-40B4-BE49-F238E27FC236}">
                <a16:creationId xmlns:a16="http://schemas.microsoft.com/office/drawing/2014/main" id="{F610A343-79FA-052F-4C5F-2BC5C0801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19" y="53194"/>
            <a:ext cx="10979822" cy="2272314"/>
          </a:xfrm>
          <a:prstGeom prst="rect">
            <a:avLst/>
          </a:prstGeom>
        </p:spPr>
      </p:pic>
      <p:pic>
        <p:nvPicPr>
          <p:cNvPr id="13" name="Picture 12" descr="A picture containing text, ax, tool&#10;&#10;Description automatically generated">
            <a:extLst>
              <a:ext uri="{FF2B5EF4-FFF2-40B4-BE49-F238E27FC236}">
                <a16:creationId xmlns:a16="http://schemas.microsoft.com/office/drawing/2014/main" id="{EFD9931F-C417-A1DD-138B-470FBFC6E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29034" y="2316841"/>
            <a:ext cx="10979822" cy="22723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83D7D5C-B533-3523-D768-AAAD6A9088A9}"/>
              </a:ext>
            </a:extLst>
          </p:cNvPr>
          <p:cNvSpPr/>
          <p:nvPr/>
        </p:nvSpPr>
        <p:spPr>
          <a:xfrm>
            <a:off x="6592957" y="53194"/>
            <a:ext cx="5290683" cy="2263647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71FE67-811A-F79F-7115-A7A82D82AFAE}"/>
              </a:ext>
            </a:extLst>
          </p:cNvPr>
          <p:cNvSpPr/>
          <p:nvPr/>
        </p:nvSpPr>
        <p:spPr>
          <a:xfrm>
            <a:off x="-1829035" y="2325508"/>
            <a:ext cx="5690915" cy="2263647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6922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22C6C29-B7EB-D5D5-F775-83E09D3C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Histogram </a:t>
            </a:r>
            <a:r>
              <a:rPr lang="en-GB" dirty="0" err="1"/>
              <a:t>aller</a:t>
            </a:r>
            <a:r>
              <a:rPr lang="en-GB" dirty="0"/>
              <a:t> 100 Epochen</a:t>
            </a:r>
            <a:endParaRPr lang="de-DE" dirty="0"/>
          </a:p>
        </p:txBody>
      </p:sp>
      <p:pic>
        <p:nvPicPr>
          <p:cNvPr id="18" name="Content Placeholder 17" descr="Chart, histogram&#10;&#10;Description automatically generated">
            <a:extLst>
              <a:ext uri="{FF2B5EF4-FFF2-40B4-BE49-F238E27FC236}">
                <a16:creationId xmlns:a16="http://schemas.microsoft.com/office/drawing/2014/main" id="{CAC6B1B0-9A7E-FE7F-582C-2B5F494DCC5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074863" y="1357313"/>
            <a:ext cx="5759449" cy="4319587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E45BC50-C687-4682-148C-7738EAA90B8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 err="1"/>
              <a:t>Ergebnisse</a:t>
            </a: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0BBD9-B168-6469-3F50-80F87B83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459F77E4-3FDD-A240-B2B6-8F0ABBB6200D}" type="datetime1">
              <a:rPr lang="de-DE" smtClean="0"/>
              <a:pPr>
                <a:defRPr/>
              </a:pPr>
              <a:t>23.02.2023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A105-B6FF-840F-73EF-ED17ADB67A3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28C5F44-05E4-7C4C-BCEF-6DF650374FAA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0848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22C6C29-B7EB-D5D5-F775-83E09D3C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Epoch 1 vs Epoch 100</a:t>
            </a:r>
            <a:endParaRPr lang="de-DE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E45BC50-C687-4682-148C-7738EAA90B8A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 err="1"/>
              <a:t>Ergebnisse</a:t>
            </a:r>
            <a:endParaRPr lang="de-DE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AC6B1B0-9A7E-FE7F-582C-2B5F494DCC50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/>
        </p:blipFill>
        <p:spPr>
          <a:xfrm>
            <a:off x="896938" y="2393553"/>
            <a:ext cx="3914775" cy="2936081"/>
          </a:xfrm>
        </p:spPr>
      </p:pic>
      <p:pic>
        <p:nvPicPr>
          <p:cNvPr id="4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95F49319-11E1-2FB4-6C8B-C4094A74A00A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/>
          <a:stretch>
            <a:fillRect/>
          </a:stretch>
        </p:blipFill>
        <p:spPr>
          <a:xfrm>
            <a:off x="5087938" y="2393553"/>
            <a:ext cx="3914775" cy="2936081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B89BE1-F3D1-0417-F714-C46919061964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GB" dirty="0"/>
              <a:t>Average Error:</a:t>
            </a:r>
          </a:p>
          <a:p>
            <a:r>
              <a:rPr lang="de-DE" sz="2000" dirty="0"/>
              <a:t>0.01503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137128-D9CA-F398-A5CE-7A46C169B2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Average Error:</a:t>
            </a:r>
          </a:p>
          <a:p>
            <a:r>
              <a:rPr lang="de-DE" sz="2000" dirty="0"/>
              <a:t>0.00149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0BBD9-B168-6469-3F50-80F87B831C09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>
              <a:defRPr/>
            </a:pPr>
            <a:fld id="{459F77E4-3FDD-A240-B2B6-8F0ABBB6200D}" type="datetime1">
              <a:rPr lang="de-DE" smtClean="0"/>
              <a:pPr>
                <a:defRPr/>
              </a:pPr>
              <a:t>23.02.2023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A105-B6FF-840F-73EF-ED17ADB67A3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28C5F44-05E4-7C4C-BCEF-6DF650374FAA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83840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7115-7045-B9CD-6F9E-9B628753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Netze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B4AA7-613E-8847-AB1E-FEADFCF803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 err="1"/>
              <a:t>Ergebnisse</a:t>
            </a:r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4391CDB-CA4B-461C-AA2C-192F9E578C7A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dirty="0"/>
              <a:t>learning rate = 0.001</a:t>
            </a:r>
          </a:p>
          <a:p>
            <a:endParaRPr lang="en-GB" dirty="0"/>
          </a:p>
          <a:p>
            <a:r>
              <a:rPr lang="en-GB" dirty="0"/>
              <a:t>optimizer = </a:t>
            </a:r>
            <a:r>
              <a:rPr lang="en-GB" dirty="0" err="1"/>
              <a:t>AdamW</a:t>
            </a: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BB643B-498F-EA02-880A-D802264E6C57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dirty="0"/>
              <a:t>learning rate = 0.0001</a:t>
            </a:r>
          </a:p>
          <a:p>
            <a:endParaRPr lang="en-GB" dirty="0"/>
          </a:p>
          <a:p>
            <a:r>
              <a:rPr lang="en-GB" dirty="0"/>
              <a:t>optimizer = Adam</a:t>
            </a:r>
            <a:endParaRPr lang="de-D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2C9ABF-4808-E507-7BBB-4D23BC25C927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GB" dirty="0" err="1"/>
              <a:t>Übungs</a:t>
            </a:r>
            <a:r>
              <a:rPr lang="en-GB" dirty="0"/>
              <a:t> Parameter</a:t>
            </a:r>
            <a:endParaRPr lang="de-D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9E5919D-8229-92E5-75CE-3BF38A23FC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Paper Parameter</a:t>
            </a: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E0049-1889-225C-2975-EB86173754C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>
              <a:defRPr/>
            </a:pPr>
            <a:fld id="{459F77E4-3FDD-A240-B2B6-8F0ABBB6200D}" type="datetime1">
              <a:rPr lang="de-DE" smtClean="0"/>
              <a:pPr>
                <a:defRPr/>
              </a:pPr>
              <a:t>23.02.2023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E71B4-D98B-D22E-7481-73AC0DA0635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28C5F44-05E4-7C4C-BCEF-6DF650374FAA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65758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7115-7045-B9CD-6F9E-9B628753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Netze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B4AA7-613E-8847-AB1E-FEADFCF803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 err="1"/>
              <a:t>Ergebnisse</a:t>
            </a:r>
            <a:endParaRPr lang="de-D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127565-A2BF-14CB-151A-E6C6B0DB767A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/>
        </p:blipFill>
        <p:spPr>
          <a:xfrm>
            <a:off x="896938" y="2393553"/>
            <a:ext cx="3914775" cy="2936081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A9D6189-B4DE-ACE5-C574-4FAD297F951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/>
          <a:stretch/>
        </p:blipFill>
        <p:spPr>
          <a:xfrm>
            <a:off x="5087938" y="2393553"/>
            <a:ext cx="3914775" cy="2936081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F33242-A5B0-8856-BC2B-18291B1C7080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GB" dirty="0" err="1"/>
              <a:t>Übungs</a:t>
            </a:r>
            <a:r>
              <a:rPr lang="en-GB" dirty="0"/>
              <a:t> Parameter</a:t>
            </a:r>
            <a:endParaRPr lang="de-DE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EE7A859-932D-03C9-DFEC-5FE4132404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Paper Parameter</a:t>
            </a: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E0049-1889-225C-2975-EB86173754C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>
              <a:defRPr/>
            </a:pPr>
            <a:fld id="{459F77E4-3FDD-A240-B2B6-8F0ABBB6200D}" type="datetime1">
              <a:rPr lang="de-DE" smtClean="0"/>
              <a:pPr>
                <a:defRPr/>
              </a:pPr>
              <a:t>23.02.2023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E71B4-D98B-D22E-7481-73AC0DA0635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28C5F44-05E4-7C4C-BCEF-6DF650374FAA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13588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7115-7045-B9CD-6F9E-9B628753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Netze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B4AA7-613E-8847-AB1E-FEADFCF803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 err="1"/>
              <a:t>Ergebnisse</a:t>
            </a:r>
            <a:endParaRPr lang="de-D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F33242-A5B0-8856-BC2B-18291B1C7080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GB" dirty="0" err="1"/>
              <a:t>Übungs</a:t>
            </a:r>
            <a:r>
              <a:rPr lang="en-GB" dirty="0"/>
              <a:t> Parameter</a:t>
            </a:r>
          </a:p>
          <a:p>
            <a:r>
              <a:rPr lang="de-DE" sz="2000" dirty="0"/>
              <a:t>best avg 0.00172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EE7A859-932D-03C9-DFEC-5FE4132404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Paper Parameter</a:t>
            </a:r>
          </a:p>
          <a:p>
            <a:r>
              <a:rPr lang="de-DE" sz="2000" dirty="0"/>
              <a:t>best avg 0.00149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E0049-1889-225C-2975-EB86173754C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>
              <a:defRPr/>
            </a:pPr>
            <a:fld id="{459F77E4-3FDD-A240-B2B6-8F0ABBB6200D}" type="datetime1">
              <a:rPr lang="de-DE" smtClean="0"/>
              <a:pPr>
                <a:defRPr/>
              </a:pPr>
              <a:t>23.02.2023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E71B4-D98B-D22E-7481-73AC0DA0635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28C5F44-05E4-7C4C-BCEF-6DF650374FAA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  <p:pic>
        <p:nvPicPr>
          <p:cNvPr id="15" name="Content Placeholder 14" descr="Chart, histogram&#10;&#10;Description automatically generated">
            <a:extLst>
              <a:ext uri="{FF2B5EF4-FFF2-40B4-BE49-F238E27FC236}">
                <a16:creationId xmlns:a16="http://schemas.microsoft.com/office/drawing/2014/main" id="{E59DE2F3-B819-53EE-3575-0EDAB6456AFA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896938" y="2393553"/>
            <a:ext cx="3914775" cy="2936081"/>
          </a:xfrm>
        </p:spPr>
      </p:pic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8CF91EC8-DB01-0318-6617-F30D47EC1F91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/>
          <a:stretch>
            <a:fillRect/>
          </a:stretch>
        </p:blipFill>
        <p:spPr>
          <a:xfrm>
            <a:off x="5087938" y="2393553"/>
            <a:ext cx="3914775" cy="2936081"/>
          </a:xfrm>
        </p:spPr>
      </p:pic>
    </p:spTree>
    <p:extLst>
      <p:ext uri="{BB962C8B-B14F-4D97-AF65-F5344CB8AC3E}">
        <p14:creationId xmlns:p14="http://schemas.microsoft.com/office/powerpoint/2010/main" val="1506167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7115-7045-B9CD-6F9E-9B628753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Netze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B4AA7-613E-8847-AB1E-FEADFCF803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 err="1"/>
              <a:t>Ergebnisse</a:t>
            </a:r>
            <a:endParaRPr lang="de-D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127565-A2BF-14CB-151A-E6C6B0DB767A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rcRect/>
          <a:stretch/>
        </p:blipFill>
        <p:spPr>
          <a:xfrm>
            <a:off x="896938" y="2393553"/>
            <a:ext cx="3914775" cy="2936081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A9D6189-B4DE-ACE5-C574-4FAD297F951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/>
          <a:srcRect/>
          <a:stretch/>
        </p:blipFill>
        <p:spPr>
          <a:xfrm>
            <a:off x="5087938" y="2393553"/>
            <a:ext cx="3914775" cy="2936081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F33242-A5B0-8856-BC2B-18291B1C7080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GB" dirty="0" err="1"/>
              <a:t>Übungs</a:t>
            </a:r>
            <a:r>
              <a:rPr lang="en-GB" dirty="0"/>
              <a:t> Parameter</a:t>
            </a:r>
            <a:endParaRPr lang="de-DE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EE7A859-932D-03C9-DFEC-5FE4132404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Paper Parameter</a:t>
            </a: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E0049-1889-225C-2975-EB86173754C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>
              <a:defRPr/>
            </a:pPr>
            <a:fld id="{459F77E4-3FDD-A240-B2B6-8F0ABBB6200D}" type="datetime1">
              <a:rPr lang="de-DE" smtClean="0"/>
              <a:pPr>
                <a:defRPr/>
              </a:pPr>
              <a:t>23.02.2023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E71B4-D98B-D22E-7481-73AC0DA0635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28C5F44-05E4-7C4C-BCEF-6DF650374FAA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23925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7115-7045-B9CD-6F9E-9B628753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Trainings Sets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B4AA7-613E-8847-AB1E-FEADFCF803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 err="1"/>
              <a:t>Ergebnisse</a:t>
            </a:r>
            <a:endParaRPr lang="de-D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127565-A2BF-14CB-151A-E6C6B0DB767A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rcRect/>
          <a:stretch/>
        </p:blipFill>
        <p:spPr>
          <a:xfrm>
            <a:off x="896938" y="2393553"/>
            <a:ext cx="3914775" cy="2936081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A9D6189-B4DE-ACE5-C574-4FAD297F951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/>
          <a:srcRect/>
          <a:stretch/>
        </p:blipFill>
        <p:spPr>
          <a:xfrm>
            <a:off x="5087938" y="2393553"/>
            <a:ext cx="3914775" cy="2936081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F33242-A5B0-8856-BC2B-18291B1C7080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GB" dirty="0"/>
              <a:t>128 000 </a:t>
            </a:r>
            <a:r>
              <a:rPr lang="en-GB" dirty="0" err="1"/>
              <a:t>Punkte</a:t>
            </a:r>
            <a:endParaRPr lang="en-GB" dirty="0"/>
          </a:p>
          <a:p>
            <a:r>
              <a:rPr lang="de-DE" sz="2000" dirty="0"/>
              <a:t>batch size = 128</a:t>
            </a:r>
            <a:endParaRPr lang="en-GB" sz="20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EE7A859-932D-03C9-DFEC-5FE4132404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1 000 000 </a:t>
            </a:r>
            <a:r>
              <a:rPr lang="en-GB" dirty="0" err="1"/>
              <a:t>Punkte</a:t>
            </a:r>
            <a:endParaRPr lang="en-GB" dirty="0"/>
          </a:p>
          <a:p>
            <a:r>
              <a:rPr lang="en-GB" sz="2000" dirty="0"/>
              <a:t>batch size = 1024</a:t>
            </a:r>
            <a:endParaRPr lang="de-DE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E0049-1889-225C-2975-EB86173754C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>
              <a:defRPr/>
            </a:pPr>
            <a:fld id="{459F77E4-3FDD-A240-B2B6-8F0ABBB6200D}" type="datetime1">
              <a:rPr lang="de-DE" smtClean="0"/>
              <a:pPr>
                <a:defRPr/>
              </a:pPr>
              <a:t>23.02.2023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E71B4-D98B-D22E-7481-73AC0DA0635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28C5F44-05E4-7C4C-BCEF-6DF650374FAA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9729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7115-7045-B9CD-6F9E-9B628753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Trainings Sets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B4AA7-613E-8847-AB1E-FEADFCF803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 err="1"/>
              <a:t>Ergebnisse</a:t>
            </a:r>
            <a:endParaRPr lang="de-D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127565-A2BF-14CB-151A-E6C6B0DB767A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rcRect/>
          <a:stretch/>
        </p:blipFill>
        <p:spPr>
          <a:xfrm>
            <a:off x="896938" y="2393553"/>
            <a:ext cx="3914775" cy="2936081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A9D6189-B4DE-ACE5-C574-4FAD297F951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/>
          <a:srcRect/>
          <a:stretch/>
        </p:blipFill>
        <p:spPr>
          <a:xfrm>
            <a:off x="5087938" y="2393553"/>
            <a:ext cx="3914775" cy="2936081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F33242-A5B0-8856-BC2B-18291B1C7080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GB" dirty="0"/>
              <a:t>128 000 </a:t>
            </a:r>
            <a:r>
              <a:rPr lang="en-GB" dirty="0" err="1"/>
              <a:t>Punkte</a:t>
            </a:r>
            <a:endParaRPr lang="en-GB" dirty="0"/>
          </a:p>
          <a:p>
            <a:r>
              <a:rPr lang="de-DE" sz="2000" dirty="0"/>
              <a:t>batch size = 128</a:t>
            </a:r>
            <a:endParaRPr lang="en-GB" sz="20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EE7A859-932D-03C9-DFEC-5FE4132404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1 000 000 </a:t>
            </a:r>
            <a:r>
              <a:rPr lang="en-GB" dirty="0" err="1"/>
              <a:t>Punkte</a:t>
            </a:r>
            <a:endParaRPr lang="en-GB" dirty="0"/>
          </a:p>
          <a:p>
            <a:r>
              <a:rPr lang="en-GB" sz="2000" dirty="0"/>
              <a:t>batch size = 1024</a:t>
            </a:r>
            <a:endParaRPr lang="de-DE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E0049-1889-225C-2975-EB86173754C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>
              <a:defRPr/>
            </a:pPr>
            <a:fld id="{459F77E4-3FDD-A240-B2B6-8F0ABBB6200D}" type="datetime1">
              <a:rPr lang="de-DE" smtClean="0"/>
              <a:pPr>
                <a:defRPr/>
              </a:pPr>
              <a:t>23.02.2023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E71B4-D98B-D22E-7481-73AC0DA0635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28C5F44-05E4-7C4C-BCEF-6DF650374FAA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18837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4F15166-BF04-4707-B6ED-EAE6F68AD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9" y="5311674"/>
            <a:ext cx="6883142" cy="641057"/>
          </a:xfrm>
        </p:spPr>
        <p:txBody>
          <a:bodyPr/>
          <a:lstStyle/>
          <a:p>
            <a:r>
              <a:rPr lang="en-GB" sz="3200" dirty="0" err="1"/>
              <a:t>Danke</a:t>
            </a:r>
            <a:r>
              <a:rPr lang="en-GB" sz="3200" dirty="0"/>
              <a:t> für </a:t>
            </a:r>
            <a:r>
              <a:rPr lang="en-GB" sz="3200" dirty="0" err="1"/>
              <a:t>eure</a:t>
            </a:r>
            <a:r>
              <a:rPr lang="en-GB" sz="3200" dirty="0"/>
              <a:t> </a:t>
            </a:r>
            <a:r>
              <a:rPr lang="en-GB" sz="3200" dirty="0" err="1"/>
              <a:t>Aufmerksamkeit</a:t>
            </a:r>
            <a:endParaRPr lang="de-DE" sz="32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AB4B1DA-6095-4A03-9BF4-E874F8746B4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99A5D6C3-19BD-6F48-8406-5C91A119C528}" type="datetime1">
              <a:rPr lang="de-DE" smtClean="0"/>
              <a:pPr>
                <a:defRPr/>
              </a:pPr>
              <a:t>23.02.2023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2F9EFC-4570-4FA8-84D4-654A4DDE4A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3C9FD0B0-D7CC-5047-AF78-0019FEB702F9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A1FBE8F-E3D8-4AA8-A11D-F4291C2331A4}"/>
              </a:ext>
            </a:extLst>
          </p:cNvPr>
          <p:cNvSpPr txBox="1"/>
          <p:nvPr/>
        </p:nvSpPr>
        <p:spPr>
          <a:xfrm>
            <a:off x="903819" y="4565157"/>
            <a:ext cx="30780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Quelle: 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https://aps.arxiv.org/pdf/2009.09808v1.pdf</a:t>
            </a:r>
            <a:endParaRPr lang="de-DE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picture containing text, ax, tool&#10;&#10;Description automatically generated">
            <a:extLst>
              <a:ext uri="{FF2B5EF4-FFF2-40B4-BE49-F238E27FC236}">
                <a16:creationId xmlns:a16="http://schemas.microsoft.com/office/drawing/2014/main" id="{F610A343-79FA-052F-4C5F-2BC5C0801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19" y="53194"/>
            <a:ext cx="10979822" cy="2272314"/>
          </a:xfrm>
          <a:prstGeom prst="rect">
            <a:avLst/>
          </a:prstGeom>
        </p:spPr>
      </p:pic>
      <p:pic>
        <p:nvPicPr>
          <p:cNvPr id="13" name="Picture 12" descr="A picture containing text, ax, tool&#10;&#10;Description automatically generated">
            <a:extLst>
              <a:ext uri="{FF2B5EF4-FFF2-40B4-BE49-F238E27FC236}">
                <a16:creationId xmlns:a16="http://schemas.microsoft.com/office/drawing/2014/main" id="{EFD9931F-C417-A1DD-138B-470FBFC6E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29034" y="2316841"/>
            <a:ext cx="10979822" cy="22723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83D7D5C-B533-3523-D768-AAAD6A9088A9}"/>
              </a:ext>
            </a:extLst>
          </p:cNvPr>
          <p:cNvSpPr/>
          <p:nvPr/>
        </p:nvSpPr>
        <p:spPr>
          <a:xfrm>
            <a:off x="6592957" y="53194"/>
            <a:ext cx="5290683" cy="2263647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71FE67-811A-F79F-7115-A7A82D82AFAE}"/>
              </a:ext>
            </a:extLst>
          </p:cNvPr>
          <p:cNvSpPr/>
          <p:nvPr/>
        </p:nvSpPr>
        <p:spPr>
          <a:xfrm>
            <a:off x="-1829035" y="2325508"/>
            <a:ext cx="5690915" cy="2263647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754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7115-7045-B9CD-6F9E-9B628753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E89DD-421D-C3F0-2CB2-894DCF733CA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 err="1">
                <a:sym typeface="Wingdings" panose="05000000000000000000" pitchFamily="2" charset="2"/>
              </a:rPr>
              <a:t>Ziele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 err="1">
                <a:sym typeface="Wingdings" panose="05000000000000000000" pitchFamily="2" charset="2"/>
              </a:rPr>
              <a:t>Vorgehen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Code</a:t>
            </a:r>
          </a:p>
          <a:p>
            <a:r>
              <a:rPr lang="en-GB" dirty="0" err="1">
                <a:sym typeface="Wingdings" panose="05000000000000000000" pitchFamily="2" charset="2"/>
              </a:rPr>
              <a:t>Ergebnisse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B4AA7-613E-8847-AB1E-FEADFCF8037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E0049-1889-225C-2975-EB86173754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459F77E4-3FDD-A240-B2B6-8F0ABBB6200D}" type="datetime1">
              <a:rPr lang="de-DE" smtClean="0"/>
              <a:pPr>
                <a:defRPr/>
              </a:pPr>
              <a:t>23.02.2023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E71B4-D98B-D22E-7481-73AC0DA0635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28C5F44-05E4-7C4C-BCEF-6DF650374FAA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4737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7115-7045-B9CD-6F9E-9B628753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Ziele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E89DD-421D-C3F0-2CB2-894DCF733CA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“</a:t>
            </a:r>
            <a:r>
              <a:rPr lang="en-US" dirty="0">
                <a:hlinkClick r:id="rId2"/>
              </a:rPr>
              <a:t>Overfit Neural Networks as a Compact Shape Representation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NN auf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Geometrie</a:t>
            </a:r>
            <a:r>
              <a:rPr lang="en-US" dirty="0"/>
              <a:t> </a:t>
            </a:r>
            <a:r>
              <a:rPr lang="en-US" dirty="0" err="1"/>
              <a:t>trainieren</a:t>
            </a:r>
            <a:endParaRPr lang="en-US" dirty="0"/>
          </a:p>
          <a:p>
            <a:endParaRPr lang="en-US" dirty="0"/>
          </a:p>
          <a:p>
            <a:r>
              <a:rPr lang="en-US" dirty="0"/>
              <a:t>NN </a:t>
            </a:r>
            <a:r>
              <a:rPr lang="en-US" dirty="0" err="1"/>
              <a:t>aus</a:t>
            </a:r>
            <a:r>
              <a:rPr lang="en-US" dirty="0"/>
              <a:t> Paper </a:t>
            </a:r>
            <a:r>
              <a:rPr lang="en-US" dirty="0" err="1"/>
              <a:t>reproduzieren</a:t>
            </a:r>
            <a:endParaRPr lang="en-US" dirty="0"/>
          </a:p>
          <a:p>
            <a:pPr marL="185737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Mit</a:t>
            </a:r>
            <a:r>
              <a:rPr lang="en-US" dirty="0">
                <a:sym typeface="Wingdings" panose="05000000000000000000" pitchFamily="2" charset="2"/>
              </a:rPr>
              <a:t> Kugel </a:t>
            </a:r>
            <a:r>
              <a:rPr lang="en-US" dirty="0" err="1">
                <a:sym typeface="Wingdings" panose="05000000000000000000" pitchFamily="2" charset="2"/>
              </a:rPr>
              <a:t>testen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B4AA7-613E-8847-AB1E-FEADFCF8037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E0049-1889-225C-2975-EB86173754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459F77E4-3FDD-A240-B2B6-8F0ABBB6200D}" type="datetime1">
              <a:rPr lang="de-DE" smtClean="0"/>
              <a:pPr>
                <a:defRPr/>
              </a:pPr>
              <a:t>23.02.2023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E71B4-D98B-D22E-7481-73AC0DA0635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28C5F44-05E4-7C4C-BCEF-6DF650374FAA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14135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7115-7045-B9CD-6F9E-9B628753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Trainingsdaten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E89DD-421D-C3F0-2CB2-894DCF733CA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 err="1">
                <a:sym typeface="Wingdings" panose="05000000000000000000" pitchFamily="2" charset="2"/>
              </a:rPr>
              <a:t>Menge</a:t>
            </a:r>
            <a:r>
              <a:rPr lang="en-GB" dirty="0">
                <a:sym typeface="Wingdings" panose="05000000000000000000" pitchFamily="2" charset="2"/>
              </a:rPr>
              <a:t> an </a:t>
            </a:r>
            <a:r>
              <a:rPr lang="en-GB" dirty="0" err="1">
                <a:sym typeface="Wingdings" panose="05000000000000000000" pitchFamily="2" charset="2"/>
              </a:rPr>
              <a:t>Paaren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aus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GB" dirty="0" err="1">
                <a:sym typeface="Wingdings" panose="05000000000000000000" pitchFamily="2" charset="2"/>
              </a:rPr>
              <a:t>Punkt</a:t>
            </a:r>
            <a:r>
              <a:rPr lang="en-GB" dirty="0">
                <a:sym typeface="Wingdings" panose="05000000000000000000" pitchFamily="2" charset="2"/>
              </a:rPr>
              <a:t> P </a:t>
            </a:r>
            <a:r>
              <a:rPr lang="en-GB" dirty="0" err="1">
                <a:sym typeface="Wingdings" panose="05000000000000000000" pitchFamily="2" charset="2"/>
              </a:rPr>
              <a:t>im</a:t>
            </a:r>
            <a:r>
              <a:rPr lang="en-GB" dirty="0">
                <a:sym typeface="Wingdings" panose="05000000000000000000" pitchFamily="2" charset="2"/>
              </a:rPr>
              <a:t> 3D-Raum </a:t>
            </a:r>
          </a:p>
          <a:p>
            <a:pPr lvl="1"/>
            <a:r>
              <a:rPr lang="en-GB" dirty="0" err="1">
                <a:sym typeface="Wingdings" panose="05000000000000000000" pitchFamily="2" charset="2"/>
              </a:rPr>
              <a:t>Distanz</a:t>
            </a:r>
            <a:r>
              <a:rPr lang="en-GB" dirty="0">
                <a:sym typeface="Wingdings" panose="05000000000000000000" pitchFamily="2" charset="2"/>
              </a:rPr>
              <a:t> von P </a:t>
            </a:r>
            <a:r>
              <a:rPr lang="en-GB" dirty="0" err="1">
                <a:sym typeface="Wingdings" panose="05000000000000000000" pitchFamily="2" charset="2"/>
              </a:rPr>
              <a:t>zur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nächsten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Oberfläche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B4AA7-613E-8847-AB1E-FEADFCF8037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 err="1"/>
              <a:t>Vorgehen</a:t>
            </a: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E0049-1889-225C-2975-EB86173754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459F77E4-3FDD-A240-B2B6-8F0ABBB6200D}" type="datetime1">
              <a:rPr lang="de-DE" smtClean="0"/>
              <a:pPr>
                <a:defRPr/>
              </a:pPr>
              <a:t>23.02.2023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E71B4-D98B-D22E-7481-73AC0DA0635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28C5F44-05E4-7C4C-BCEF-6DF650374FAA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4D059A-3D31-96DC-E486-2392E98A0E4B}"/>
              </a:ext>
            </a:extLst>
          </p:cNvPr>
          <p:cNvSpPr txBox="1"/>
          <p:nvPr/>
        </p:nvSpPr>
        <p:spPr>
          <a:xfrm>
            <a:off x="2789334" y="5434553"/>
            <a:ext cx="2999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Quelle: 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https://aps.arxiv.org/pdf/2009.09808v1.pdf</a:t>
            </a:r>
            <a:endParaRPr lang="de-DE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9">
            <a:extLst>
              <a:ext uri="{FF2B5EF4-FFF2-40B4-BE49-F238E27FC236}">
                <a16:creationId xmlns:a16="http://schemas.microsoft.com/office/drawing/2014/main" id="{B7340695-82EE-9AA3-5F15-3DF6C9B0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2" y="2900903"/>
            <a:ext cx="73247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8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7115-7045-B9CD-6F9E-9B628753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Neuronales</a:t>
            </a:r>
            <a:r>
              <a:rPr lang="en-GB" dirty="0"/>
              <a:t> </a:t>
            </a:r>
            <a:r>
              <a:rPr lang="en-GB" dirty="0" err="1"/>
              <a:t>Netzwerk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E89DD-421D-C3F0-2CB2-894DCF733CA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B4AA7-613E-8847-AB1E-FEADFCF8037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 err="1"/>
              <a:t>Vorgehen</a:t>
            </a: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E0049-1889-225C-2975-EB86173754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459F77E4-3FDD-A240-B2B6-8F0ABBB6200D}" type="datetime1">
              <a:rPr lang="de-DE" smtClean="0"/>
              <a:pPr>
                <a:defRPr/>
              </a:pPr>
              <a:t>23.02.2023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E71B4-D98B-D22E-7481-73AC0DA0635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28C5F44-05E4-7C4C-BCEF-6DF650374FAA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3B37A281-E3C0-75B7-ACDF-F3F5EE68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1589424"/>
            <a:ext cx="6858000" cy="4114800"/>
          </a:xfrm>
          <a:prstGeom prst="rect">
            <a:avLst/>
          </a:prstGeom>
        </p:spPr>
      </p:pic>
      <p:sp>
        <p:nvSpPr>
          <p:cNvPr id="8" name="Textfeld 6">
            <a:extLst>
              <a:ext uri="{FF2B5EF4-FFF2-40B4-BE49-F238E27FC236}">
                <a16:creationId xmlns:a16="http://schemas.microsoft.com/office/drawing/2014/main" id="{8D0C4449-9EC7-E5D5-3760-3B114FBC3E92}"/>
              </a:ext>
            </a:extLst>
          </p:cNvPr>
          <p:cNvSpPr txBox="1"/>
          <p:nvPr/>
        </p:nvSpPr>
        <p:spPr>
          <a:xfrm>
            <a:off x="2167469" y="5704224"/>
            <a:ext cx="4825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Quelle: https://miro.medium.com/v2/resize:fit:1400/1*VenHzUAglmaRajxjDI_f7A.gif</a:t>
            </a:r>
          </a:p>
        </p:txBody>
      </p:sp>
    </p:spTree>
    <p:extLst>
      <p:ext uri="{BB962C8B-B14F-4D97-AF65-F5344CB8AC3E}">
        <p14:creationId xmlns:p14="http://schemas.microsoft.com/office/powerpoint/2010/main" val="3369872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7115-7045-B9CD-6F9E-9B628753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Neuronales</a:t>
            </a:r>
            <a:r>
              <a:rPr lang="en-GB" dirty="0"/>
              <a:t> </a:t>
            </a:r>
            <a:r>
              <a:rPr lang="en-GB" dirty="0" err="1"/>
              <a:t>Netzwerk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E89DD-421D-C3F0-2CB2-894DCF733CA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8 hidden layers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32 </a:t>
            </a:r>
            <a:r>
              <a:rPr lang="en-GB" dirty="0" err="1">
                <a:sym typeface="Wingdings" panose="05000000000000000000" pitchFamily="2" charset="2"/>
              </a:rPr>
              <a:t>Knoten</a:t>
            </a:r>
            <a:r>
              <a:rPr lang="en-GB" dirty="0">
                <a:sym typeface="Wingdings" panose="05000000000000000000" pitchFamily="2" charset="2"/>
              </a:rPr>
              <a:t> (</a:t>
            </a:r>
            <a:r>
              <a:rPr lang="en-GB" dirty="0" err="1">
                <a:sym typeface="Wingdings" panose="05000000000000000000" pitchFamily="2" charset="2"/>
              </a:rPr>
              <a:t>ReLU</a:t>
            </a:r>
            <a:r>
              <a:rPr lang="en-GB" dirty="0">
                <a:sym typeface="Wingdings" panose="05000000000000000000" pitchFamily="2" charset="2"/>
              </a:rPr>
              <a:t>)</a:t>
            </a:r>
          </a:p>
          <a:p>
            <a:r>
              <a:rPr lang="en-GB" dirty="0">
                <a:sym typeface="Wingdings" panose="05000000000000000000" pitchFamily="2" charset="2"/>
              </a:rPr>
              <a:t>Output </a:t>
            </a:r>
            <a:r>
              <a:rPr lang="en-GB" dirty="0" err="1">
                <a:sym typeface="Wingdings" panose="05000000000000000000" pitchFamily="2" charset="2"/>
              </a:rPr>
              <a:t>aktiviert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TanH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B4AA7-613E-8847-AB1E-FEADFCF8037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 err="1"/>
              <a:t>Vorgehen</a:t>
            </a: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E0049-1889-225C-2975-EB86173754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459F77E4-3FDD-A240-B2B6-8F0ABBB6200D}" type="datetime1">
              <a:rPr lang="de-DE" smtClean="0"/>
              <a:pPr>
                <a:defRPr/>
              </a:pPr>
              <a:t>23.02.2023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E71B4-D98B-D22E-7481-73AC0DA0635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28C5F44-05E4-7C4C-BCEF-6DF650374FAA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3B37A281-E3C0-75B7-ACDF-F3F5EE68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81122" y="3216116"/>
            <a:ext cx="6858000" cy="2284571"/>
          </a:xfrm>
          <a:prstGeom prst="rect">
            <a:avLst/>
          </a:prstGeom>
        </p:spPr>
      </p:pic>
      <p:sp>
        <p:nvSpPr>
          <p:cNvPr id="8" name="Textfeld 6">
            <a:extLst>
              <a:ext uri="{FF2B5EF4-FFF2-40B4-BE49-F238E27FC236}">
                <a16:creationId xmlns:a16="http://schemas.microsoft.com/office/drawing/2014/main" id="{8D0C4449-9EC7-E5D5-3760-3B114FBC3E92}"/>
              </a:ext>
            </a:extLst>
          </p:cNvPr>
          <p:cNvSpPr txBox="1"/>
          <p:nvPr/>
        </p:nvSpPr>
        <p:spPr>
          <a:xfrm>
            <a:off x="3310352" y="5501706"/>
            <a:ext cx="2999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Quelle: https://aps.arxiv.org/pdf/2009.09808v1.pdf</a:t>
            </a:r>
          </a:p>
        </p:txBody>
      </p:sp>
    </p:spTree>
    <p:extLst>
      <p:ext uri="{BB962C8B-B14F-4D97-AF65-F5344CB8AC3E}">
        <p14:creationId xmlns:p14="http://schemas.microsoft.com/office/powerpoint/2010/main" val="3629965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7115-7045-B9CD-6F9E-9B628753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E89DD-421D-C3F0-2CB2-894DCF733CA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10 000 </a:t>
            </a:r>
            <a:r>
              <a:rPr lang="en-GB" dirty="0" err="1">
                <a:sym typeface="Wingdings" panose="05000000000000000000" pitchFamily="2" charset="2"/>
              </a:rPr>
              <a:t>zufällige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Punkte</a:t>
            </a:r>
            <a:r>
              <a:rPr lang="en-GB" dirty="0">
                <a:sym typeface="Wingdings" panose="05000000000000000000" pitchFamily="2" charset="2"/>
              </a:rPr>
              <a:t> P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Absolute </a:t>
            </a:r>
            <a:r>
              <a:rPr lang="en-GB" dirty="0" err="1">
                <a:sym typeface="Wingdings" panose="05000000000000000000" pitchFamily="2" charset="2"/>
              </a:rPr>
              <a:t>Fehler</a:t>
            </a:r>
            <a:r>
              <a:rPr lang="en-GB" dirty="0">
                <a:sym typeface="Wingdings" panose="05000000000000000000" pitchFamily="2" charset="2"/>
              </a:rPr>
              <a:t> F </a:t>
            </a:r>
            <a:r>
              <a:rPr lang="en-GB" dirty="0" err="1">
                <a:sym typeface="Wingdings" panose="05000000000000000000" pitchFamily="2" charset="2"/>
              </a:rPr>
              <a:t>berechnen</a:t>
            </a:r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>
                <a:sym typeface="Wingdings" panose="05000000000000000000" pitchFamily="2" charset="2"/>
              </a:rPr>
              <a:t>F</a:t>
            </a:r>
            <a:r>
              <a:rPr lang="en-GB" baseline="-25000" dirty="0">
                <a:sym typeface="Wingdings" panose="05000000000000000000" pitchFamily="2" charset="2"/>
              </a:rPr>
              <a:t>P</a:t>
            </a:r>
            <a:r>
              <a:rPr lang="en-GB" dirty="0">
                <a:sym typeface="Wingdings" panose="05000000000000000000" pitchFamily="2" charset="2"/>
              </a:rPr>
              <a:t> = abs( SDF(P) – NN(P) )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r>
              <a:rPr lang="en-GB" dirty="0">
                <a:sym typeface="Wingdings" panose="05000000000000000000" pitchFamily="2" charset="2"/>
              </a:rPr>
              <a:t>Analyse und </a:t>
            </a:r>
            <a:r>
              <a:rPr lang="en-GB" dirty="0" err="1">
                <a:sym typeface="Wingdings" panose="05000000000000000000" pitchFamily="2" charset="2"/>
              </a:rPr>
              <a:t>Vergleich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berechneten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Fehler</a:t>
            </a:r>
            <a:endParaRPr lang="en-GB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endParaRPr lang="en-GB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endParaRPr lang="en-GB" dirty="0">
              <a:sym typeface="Wingdings" panose="05000000000000000000" pitchFamily="2" charset="2"/>
            </a:endParaRPr>
          </a:p>
          <a:p>
            <a:r>
              <a:rPr lang="en-GB" dirty="0" err="1">
                <a:sym typeface="Wingdings" panose="05000000000000000000" pitchFamily="2" charset="2"/>
              </a:rPr>
              <a:t>Visueller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Vergleich</a:t>
            </a:r>
            <a:r>
              <a:rPr lang="en-GB" dirty="0">
                <a:sym typeface="Wingdings" panose="05000000000000000000" pitchFamily="2" charset="2"/>
              </a:rPr>
              <a:t> (render) </a:t>
            </a:r>
            <a:r>
              <a:rPr lang="en-GB" dirty="0" err="1">
                <a:sym typeface="Wingdings" panose="05000000000000000000" pitchFamily="2" charset="2"/>
              </a:rPr>
              <a:t>verworfen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B4AA7-613E-8847-AB1E-FEADFCF8037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 err="1"/>
              <a:t>Vorgehen</a:t>
            </a: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E0049-1889-225C-2975-EB86173754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459F77E4-3FDD-A240-B2B6-8F0ABBB6200D}" type="datetime1">
              <a:rPr lang="de-DE" smtClean="0"/>
              <a:pPr>
                <a:defRPr/>
              </a:pPr>
              <a:t>23.02.2023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E71B4-D98B-D22E-7481-73AC0DA0635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28C5F44-05E4-7C4C-BCEF-6DF650374FAA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83827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65B70-D5B2-4A60-BBD9-B514570F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Code</a:t>
            </a:r>
            <a:br>
              <a:rPr lang="de-DE" altLang="de-DE" dirty="0">
                <a:latin typeface="Arial" panose="020B0604020202020204" pitchFamily="34" charset="0"/>
              </a:rPr>
            </a:br>
            <a:endParaRPr lang="en-US" altLang="de-DE" dirty="0">
              <a:latin typeface="Arial" panose="020B0604020202020204" pitchFamily="34" charset="0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006B9C-76A1-4453-82F7-3225AF2E56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459F77E4-3FDD-A240-B2B6-8F0ABBB6200D}" type="datetime1">
              <a:rPr lang="de-DE" smtClean="0"/>
              <a:pPr>
                <a:defRPr/>
              </a:pPr>
              <a:t>23.02.2023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ED6D58-5284-4ACA-B629-8672A86C6C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28C5F44-05E4-7C4C-BCEF-6DF650374FAA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6772581-C21B-4F6B-94AF-EC0721EFF33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04480" y="876942"/>
            <a:ext cx="8099823" cy="4320000"/>
          </a:xfrm>
        </p:spPr>
        <p:txBody>
          <a:bodyPr/>
          <a:lstStyle/>
          <a:p>
            <a:pPr marL="342900" lvl="4" indent="-342900">
              <a:buFont typeface="Wingdings" panose="05000000000000000000" pitchFamily="2" charset="2"/>
              <a:buChar char="Ø"/>
            </a:pPr>
            <a:endParaRPr lang="de-DE" dirty="0">
              <a:latin typeface="+mj-lt"/>
            </a:endParaRPr>
          </a:p>
          <a:p>
            <a:pPr marL="342900" lvl="4" indent="-342900">
              <a:buFont typeface="Wingdings" panose="05000000000000000000" pitchFamily="2" charset="2"/>
              <a:buChar char="Ø"/>
            </a:pPr>
            <a:endParaRPr lang="de-DE" dirty="0">
              <a:latin typeface="+mj-lt"/>
            </a:endParaRPr>
          </a:p>
          <a:p>
            <a:pPr marL="342900" lvl="4" indent="-342900">
              <a:buFont typeface="Wingdings" panose="05000000000000000000" pitchFamily="2" charset="2"/>
              <a:buChar char="Ø"/>
            </a:pPr>
            <a:endParaRPr lang="de-DE" dirty="0">
              <a:latin typeface="+mj-lt"/>
            </a:endParaRPr>
          </a:p>
          <a:p>
            <a:pPr marL="342900" lvl="4" indent="-342900">
              <a:buFont typeface="Wingdings" panose="05000000000000000000" pitchFamily="2" charset="2"/>
              <a:buChar char="Ø"/>
            </a:pPr>
            <a:endParaRPr lang="de-DE" dirty="0">
              <a:latin typeface="+mj-lt"/>
            </a:endParaRPr>
          </a:p>
          <a:p>
            <a:pPr marL="342900" lvl="4" indent="-342900">
              <a:buFont typeface="Wingdings" panose="05000000000000000000" pitchFamily="2" charset="2"/>
              <a:buChar char="Ø"/>
            </a:pPr>
            <a:endParaRPr lang="de-DE" dirty="0">
              <a:latin typeface="+mj-lt"/>
            </a:endParaRPr>
          </a:p>
          <a:p>
            <a:pPr marL="342900" lvl="4" indent="-342900">
              <a:buFont typeface="Wingdings" panose="05000000000000000000" pitchFamily="2" charset="2"/>
              <a:buChar char="Ø"/>
            </a:pPr>
            <a:endParaRPr lang="de-DE" dirty="0">
              <a:latin typeface="+mj-lt"/>
            </a:endParaRPr>
          </a:p>
          <a:p>
            <a:pPr marL="342900" lvl="4" indent="-342900">
              <a:buFont typeface="Wingdings" panose="05000000000000000000" pitchFamily="2" charset="2"/>
              <a:buChar char="Ø"/>
            </a:pPr>
            <a:endParaRPr lang="de-DE" dirty="0">
              <a:latin typeface="+mj-lt"/>
            </a:endParaRPr>
          </a:p>
          <a:p>
            <a:pPr marL="342900" lvl="4" indent="-342900">
              <a:buFont typeface="Wingdings" panose="05000000000000000000" pitchFamily="2" charset="2"/>
              <a:buChar char="Ø"/>
            </a:pPr>
            <a:endParaRPr lang="de-DE" dirty="0">
              <a:latin typeface="+mj-lt"/>
            </a:endParaRPr>
          </a:p>
          <a:p>
            <a:pPr marL="0" lvl="4" indent="0">
              <a:buNone/>
            </a:pPr>
            <a:endParaRPr lang="de-DE" dirty="0">
              <a:latin typeface="+mj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ED5670-572A-C5EC-BF1E-BCE25B602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72" y="960120"/>
            <a:ext cx="8160528" cy="440668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1BC02D5-8E3B-51BA-B45A-2779DA029CA7}"/>
              </a:ext>
            </a:extLst>
          </p:cNvPr>
          <p:cNvSpPr txBox="1"/>
          <p:nvPr/>
        </p:nvSpPr>
        <p:spPr>
          <a:xfrm>
            <a:off x="983472" y="5409696"/>
            <a:ext cx="79560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Quelle: 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https://www.polyu.edu.hk/its/-/media/department/its/events/2022/2/20220228-event-deep-learning-with-python_afternoon---copy.gif</a:t>
            </a:r>
            <a:endParaRPr lang="de-DE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6">
            <a:extLst>
              <a:ext uri="{FF2B5EF4-FFF2-40B4-BE49-F238E27FC236}">
                <a16:creationId xmlns:a16="http://schemas.microsoft.com/office/drawing/2014/main" id="{56A72281-C6C4-8F77-9FB2-F7322B7487CB}"/>
              </a:ext>
            </a:extLst>
          </p:cNvPr>
          <p:cNvSpPr txBox="1"/>
          <p:nvPr/>
        </p:nvSpPr>
        <p:spPr>
          <a:xfrm>
            <a:off x="983472" y="5636361"/>
            <a:ext cx="79560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Repo: 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https://github.com/tschmele/bcg-neural-implicits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8849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7115-7045-B9CD-6F9E-9B628753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Ergebnisse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E89DD-421D-C3F0-2CB2-894DCF733CA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Trainings-Sets in verschiedenen Größen</a:t>
            </a:r>
          </a:p>
          <a:p>
            <a:endParaRPr lang="de-DE" dirty="0"/>
          </a:p>
          <a:p>
            <a:r>
              <a:rPr lang="de-DE" dirty="0"/>
              <a:t>Verschiedene Neuronale Netzwerke</a:t>
            </a:r>
          </a:p>
          <a:p>
            <a:pPr lvl="1"/>
            <a:r>
              <a:rPr lang="de-DE" dirty="0"/>
              <a:t>Mehrere Epochen</a:t>
            </a:r>
          </a:p>
          <a:p>
            <a:endParaRPr lang="de-DE" dirty="0"/>
          </a:p>
          <a:p>
            <a:pPr>
              <a:buFont typeface="Wingdings" panose="05000000000000000000" pitchFamily="2" charset="2"/>
              <a:buChar char="è"/>
            </a:pPr>
            <a:r>
              <a:rPr lang="de-DE" dirty="0">
                <a:sym typeface="Wingdings" panose="05000000000000000000" pitchFamily="2" charset="2"/>
              </a:rPr>
              <a:t>Vergleich der Epochen pro Netz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de-DE" dirty="0">
                <a:sym typeface="Wingdings" panose="05000000000000000000" pitchFamily="2" charset="2"/>
              </a:rPr>
              <a:t>Vergleich der verschiedenen Netze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B4AA7-613E-8847-AB1E-FEADFCF8037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E0049-1889-225C-2975-EB86173754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459F77E4-3FDD-A240-B2B6-8F0ABBB6200D}" type="datetime1">
              <a:rPr lang="de-DE" smtClean="0"/>
              <a:pPr>
                <a:defRPr/>
              </a:pPr>
              <a:t>23.02.2023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E71B4-D98B-D22E-7481-73AC0DA0635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28C5F44-05E4-7C4C-BCEF-6DF650374FAA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25131802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folien ohne Erklärung_4_3_neu">
  <a:themeElements>
    <a:clrScheme name="TH Köln Spektrum">
      <a:dk1>
        <a:srgbClr val="000000"/>
      </a:dk1>
      <a:lt1>
        <a:srgbClr val="FFFFFF"/>
      </a:lt1>
      <a:dk2>
        <a:srgbClr val="808080"/>
      </a:dk2>
      <a:lt2>
        <a:srgbClr val="BFBFBF"/>
      </a:lt2>
      <a:accent1>
        <a:srgbClr val="C00009"/>
      </a:accent1>
      <a:accent2>
        <a:srgbClr val="E24300"/>
      </a:accent2>
      <a:accent3>
        <a:srgbClr val="9D167A"/>
      </a:accent3>
      <a:accent4>
        <a:srgbClr val="00CC00"/>
      </a:accent4>
      <a:accent5>
        <a:srgbClr val="FFFF00"/>
      </a:accent5>
      <a:accent6>
        <a:srgbClr val="259EFF"/>
      </a:accent6>
      <a:hlink>
        <a:srgbClr val="005294"/>
      </a:hlink>
      <a:folHlink>
        <a:srgbClr val="6783B4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lnDef>
      <a:spPr>
        <a:ln w="12700">
          <a:solidFill>
            <a:schemeClr val="tx1"/>
          </a:solidFill>
          <a:tailEnd type="triangle" w="med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k_ln_pptvorlage_4_3_Feb2016a.potx" id="{2E17C5D0-5A53-4A41-8E9A-5AD082D9CF5E}" vid="{F37A1DB4-1E5D-46A5-BF19-4476CA236F2B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AEA2A315ECA784BA5C1D3C86F9CF4EA" ma:contentTypeVersion="2" ma:contentTypeDescription="Ein neues Dokument erstellen." ma:contentTypeScope="" ma:versionID="5b90c4696731005e28155b6bf78bcb07">
  <xsd:schema xmlns:xsd="http://www.w3.org/2001/XMLSchema" xmlns:xs="http://www.w3.org/2001/XMLSchema" xmlns:p="http://schemas.microsoft.com/office/2006/metadata/properties" xmlns:ns2="d669d3c2-b587-418f-938c-58fe337f3481" targetNamespace="http://schemas.microsoft.com/office/2006/metadata/properties" ma:root="true" ma:fieldsID="e6aa9eeeb8f098b91e56d6e34abc88c9" ns2:_="">
    <xsd:import namespace="d669d3c2-b587-418f-938c-58fe337f34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9d3c2-b587-418f-938c-58fe337f34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48B6DE-E14C-46B1-9C56-E3F45083F5C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90DF4C3-58B4-4806-9CEB-E4CEBE73C3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350212-AD64-4276-A1DE-719BE98B658A}">
  <ds:schemaRefs>
    <ds:schemaRef ds:uri="d669d3c2-b587-418f-938c-58fe337f348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408</Words>
  <Application>Microsoft Office PowerPoint</Application>
  <PresentationFormat>On-screen Show (4:3)</PresentationFormat>
  <Paragraphs>140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Symbol</vt:lpstr>
      <vt:lpstr>Wingdings</vt:lpstr>
      <vt:lpstr>Masterfolien ohne Erklärung_4_3_neu</vt:lpstr>
      <vt:lpstr>Benutzerdefiniertes Design</vt:lpstr>
      <vt:lpstr>Neural implicits (Neural networks)</vt:lpstr>
      <vt:lpstr>Agenda</vt:lpstr>
      <vt:lpstr>Ziele</vt:lpstr>
      <vt:lpstr>Trainingsdaten</vt:lpstr>
      <vt:lpstr>Neuronales Netzwerk</vt:lpstr>
      <vt:lpstr>Neuronales Netzwerk</vt:lpstr>
      <vt:lpstr>Evaluation</vt:lpstr>
      <vt:lpstr>Code </vt:lpstr>
      <vt:lpstr>Ergebnisse</vt:lpstr>
      <vt:lpstr>Histogram aller 100 Epochen</vt:lpstr>
      <vt:lpstr>Epoch 1 vs Epoch 100</vt:lpstr>
      <vt:lpstr>Netze</vt:lpstr>
      <vt:lpstr>Netze</vt:lpstr>
      <vt:lpstr>Netze</vt:lpstr>
      <vt:lpstr>Netze</vt:lpstr>
      <vt:lpstr>Trainings Sets</vt:lpstr>
      <vt:lpstr>Trainings Sets</vt:lpstr>
      <vt:lpstr>Danke für eure Aufmerksamkeit</vt:lpstr>
    </vt:vector>
  </TitlesOfParts>
  <Company>FH Köln Campus-IT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Masterfolien</dc:title>
  <dc:creator>1.0</dc:creator>
  <cp:lastModifiedBy>Tristan Schmele</cp:lastModifiedBy>
  <cp:revision>79</cp:revision>
  <cp:lastPrinted>2019-12-16T21:11:19Z</cp:lastPrinted>
  <dcterms:created xsi:type="dcterms:W3CDTF">2016-09-14T09:25:30Z</dcterms:created>
  <dcterms:modified xsi:type="dcterms:W3CDTF">2023-02-23T15:07:38Z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0x0101003AEA2A315ECA784BA5C1D3C86F9CF4EA</vt:lpwstr>
  </property>
</Properties>
</file>